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4" r:id="rId9"/>
    <p:sldId id="266" r:id="rId10"/>
    <p:sldId id="267" r:id="rId11"/>
    <p:sldId id="268" r:id="rId12"/>
    <p:sldId id="270"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Lst>
  <p:sldSz cx="9144000" cy="5143500" type="screen16x9"/>
  <p:notesSz cx="10234613" cy="7104063"/>
  <p:embeddedFontLst>
    <p:embeddedFont>
      <p:font typeface="Nanum Gothic" panose="020B0604020202020204" charset="-127"/>
      <p:regular r:id="rId31"/>
      <p:bold r:id="rId32"/>
    </p:embeddedFont>
    <p:embeddedFont>
      <p:font typeface="Josefin Sans" pitchFamily="2"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ExtraBold" panose="00000900000000000000" pitchFamily="2" charset="0"/>
      <p:bold r:id="rId41"/>
      <p:boldItalic r:id="rId42"/>
    </p:embeddedFont>
    <p:embeddedFont>
      <p:font typeface="Open Sans" panose="020B0606030504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32hFrHe8Lr8Wmyw5gbH2sFkZYv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6A65E7-021E-4523-BE48-DCBFD62056B7}">
  <a:tblStyle styleId="{CB6A65E7-021E-4523-BE48-DCBFD62056B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84988" autoAdjust="0"/>
  </p:normalViewPr>
  <p:slideViewPr>
    <p:cSldViewPr snapToGrid="0">
      <p:cViewPr varScale="1">
        <p:scale>
          <a:sx n="78" d="100"/>
          <a:sy n="78" d="100"/>
        </p:scale>
        <p:origin x="90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lang="en-US" sz="1600"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2: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12: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600" dirty="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3: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13: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600" dirty="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16: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16: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400" dirty="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15: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p15: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600" dirty="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17: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17: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8: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18: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19: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p19: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0: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p20: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21: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21: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22: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5" name="Google Shape;755;p22: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2: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600"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23: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23: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c7dd965fd1_2_0: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2c7dd965fd1_2_0: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24: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24: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25: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p25: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26: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p26: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27: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p27: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28: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1" name="Google Shape;911;p28: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29: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2" name="Google Shape;922;p29: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0: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3" name="Google Shape;933;p30: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3: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600" dirty="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4: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4: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600" dirty="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5: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5: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600" dirty="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6: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6: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lang="en-US" sz="1400" dirty="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7: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7: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400"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9: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9: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endParaRPr sz="1600" dirty="0">
              <a:solidFill>
                <a:srgbClr val="000000"/>
              </a:solidFill>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1:notes"/>
          <p:cNvSpPr>
            <a:spLocks noGrp="1" noRot="1" noChangeAspect="1"/>
          </p:cNvSpPr>
          <p:nvPr>
            <p:ph type="sldImg" idx="2"/>
          </p:nvPr>
        </p:nvSpPr>
        <p:spPr>
          <a:xfrm>
            <a:off x="2749550" y="533400"/>
            <a:ext cx="4735513" cy="26638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11:notes"/>
          <p:cNvSpPr txBox="1">
            <a:spLocks noGrp="1"/>
          </p:cNvSpPr>
          <p:nvPr>
            <p:ph type="body" idx="1"/>
          </p:nvPr>
        </p:nvSpPr>
        <p:spPr>
          <a:xfrm>
            <a:off x="1023462" y="3374430"/>
            <a:ext cx="8187690" cy="3196828"/>
          </a:xfrm>
          <a:prstGeom prst="rect">
            <a:avLst/>
          </a:prstGeom>
          <a:noFill/>
          <a:ln>
            <a:noFill/>
          </a:ln>
        </p:spPr>
        <p:txBody>
          <a:bodyPr spcFirstLastPara="1" wrap="square" lIns="99059" tIns="99059" rIns="99059" bIns="99059" anchor="t" anchorCtr="0">
            <a:noAutofit/>
          </a:bodyPr>
          <a:lstStyle/>
          <a:p>
            <a:pPr marL="0" indent="0">
              <a:buNone/>
            </a:pPr>
            <a:r>
              <a:rPr lang="en-US" sz="1600" dirty="0">
                <a:solidFill>
                  <a:srgbClr val="000000"/>
                </a:solidFill>
              </a:rPr>
              <a:t>In our application Evolve we are allowing to users to look for charging stations around their current location and get a route to a station, to do so we had to use two APIs:</a:t>
            </a:r>
          </a:p>
          <a:p>
            <a:pPr marL="0" indent="0">
              <a:buNone/>
            </a:pPr>
            <a:r>
              <a:rPr lang="en-US" sz="1600" dirty="0" err="1">
                <a:solidFill>
                  <a:srgbClr val="000000"/>
                </a:solidFill>
              </a:rPr>
              <a:t>MapBox</a:t>
            </a:r>
            <a:r>
              <a:rPr lang="en-US" sz="1600" dirty="0">
                <a:solidFill>
                  <a:srgbClr val="000000"/>
                </a:solidFill>
              </a:rPr>
              <a:t> provides free to use map services, we used it to integrate an interactive map to our application.</a:t>
            </a:r>
          </a:p>
          <a:p>
            <a:pPr marL="0" indent="0">
              <a:buNone/>
            </a:pPr>
            <a:r>
              <a:rPr lang="en-US" sz="1600" dirty="0">
                <a:solidFill>
                  <a:srgbClr val="000000"/>
                </a:solidFill>
              </a:rPr>
              <a:t>Open charge map is also a free to use API that provides us the data and the locations of the charging stations. </a:t>
            </a:r>
            <a:endParaRPr sz="16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2"/>
          <p:cNvSpPr txBox="1">
            <a:spLocks noGrp="1"/>
          </p:cNvSpPr>
          <p:nvPr>
            <p:ph type="ctrTitle"/>
          </p:nvPr>
        </p:nvSpPr>
        <p:spPr>
          <a:xfrm>
            <a:off x="1275300" y="829149"/>
            <a:ext cx="6593400" cy="177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600" b="1"/>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32"/>
          <p:cNvSpPr txBox="1">
            <a:spLocks noGrp="1"/>
          </p:cNvSpPr>
          <p:nvPr>
            <p:ph type="subTitle" idx="1"/>
          </p:nvPr>
        </p:nvSpPr>
        <p:spPr>
          <a:xfrm>
            <a:off x="2480100" y="2759713"/>
            <a:ext cx="4183800" cy="29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i="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68"/>
        <p:cNvGrpSpPr/>
        <p:nvPr/>
      </p:nvGrpSpPr>
      <p:grpSpPr>
        <a:xfrm>
          <a:off x="0" y="0"/>
          <a:ext cx="0" cy="0"/>
          <a:chOff x="0" y="0"/>
          <a:chExt cx="0" cy="0"/>
        </a:xfrm>
      </p:grpSpPr>
      <p:sp>
        <p:nvSpPr>
          <p:cNvPr id="69" name="Google Shape;69;p41"/>
          <p:cNvSpPr txBox="1">
            <a:spLocks noGrp="1"/>
          </p:cNvSpPr>
          <p:nvPr>
            <p:ph type="ctrTitle"/>
          </p:nvPr>
        </p:nvSpPr>
        <p:spPr>
          <a:xfrm>
            <a:off x="2623350" y="961093"/>
            <a:ext cx="3897300" cy="873000"/>
          </a:xfrm>
          <a:prstGeom prst="rect">
            <a:avLst/>
          </a:prstGeom>
          <a:noFill/>
          <a:ln>
            <a:noFill/>
          </a:ln>
        </p:spPr>
        <p:txBody>
          <a:bodyPr spcFirstLastPara="1" wrap="square" lIns="0" tIns="91425" rIns="91425" bIns="91425" anchor="t" anchorCtr="0">
            <a:noAutofit/>
          </a:bodyPr>
          <a:lstStyle>
            <a:lvl1pPr lvl="0" algn="ctr">
              <a:lnSpc>
                <a:spcPct val="100000"/>
              </a:lnSpc>
              <a:spcBef>
                <a:spcPts val="0"/>
              </a:spcBef>
              <a:spcAft>
                <a:spcPts val="0"/>
              </a:spcAft>
              <a:buSzPts val="3200"/>
              <a:buNone/>
              <a:defRPr sz="55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70" name="Google Shape;70;p41"/>
          <p:cNvSpPr txBox="1"/>
          <p:nvPr/>
        </p:nvSpPr>
        <p:spPr>
          <a:xfrm>
            <a:off x="1654675" y="4167375"/>
            <a:ext cx="5834700"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Nanum Gothic"/>
                <a:ea typeface="Nanum Gothic"/>
                <a:cs typeface="Nanum Gothic"/>
                <a:sym typeface="Nanum Gothic"/>
              </a:rPr>
              <a:t>CREDITS: This presentation template was created by </a:t>
            </a:r>
            <a:r>
              <a:rPr lang="en-US" sz="1100" b="1" i="0" u="none" strike="noStrike" cap="none">
                <a:solidFill>
                  <a:schemeClr val="dk1"/>
                </a:solidFill>
                <a:uFill>
                  <a:noFill/>
                </a:uFill>
                <a:latin typeface="Nanum Gothic"/>
                <a:ea typeface="Nanum Gothic"/>
                <a:cs typeface="Nanum Gothic"/>
                <a:sym typeface="Nanum Gothic"/>
                <a:hlinkClick r:id="rId2">
                  <a:extLst>
                    <a:ext uri="{A12FA001-AC4F-418D-AE19-62706E023703}">
                      <ahyp:hlinkClr xmlns:ahyp="http://schemas.microsoft.com/office/drawing/2018/hyperlinkcolor" val="tx"/>
                    </a:ext>
                  </a:extLst>
                </a:hlinkClick>
              </a:rPr>
              <a:t>Slidesgo</a:t>
            </a:r>
            <a:r>
              <a:rPr lang="en-US" sz="1100" b="0" i="0" u="none" strike="noStrike" cap="none">
                <a:solidFill>
                  <a:schemeClr val="dk1"/>
                </a:solidFill>
                <a:latin typeface="Nanum Gothic"/>
                <a:ea typeface="Nanum Gothic"/>
                <a:cs typeface="Nanum Gothic"/>
                <a:sym typeface="Nanum Gothic"/>
              </a:rPr>
              <a:t>, and includes icons by</a:t>
            </a:r>
            <a:r>
              <a:rPr lang="en-US" sz="1100" b="0" i="0" u="none" strike="noStrike" cap="none">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 </a:t>
            </a:r>
            <a:r>
              <a:rPr lang="en-US" sz="1100" b="1" i="0" u="none" strike="noStrike" cap="none">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Flaticon</a:t>
            </a:r>
            <a:r>
              <a:rPr lang="en-US" sz="1100" b="0" i="0" u="none" strike="noStrike" cap="none">
                <a:solidFill>
                  <a:schemeClr val="dk1"/>
                </a:solidFill>
                <a:latin typeface="Nanum Gothic"/>
                <a:ea typeface="Nanum Gothic"/>
                <a:cs typeface="Nanum Gothic"/>
                <a:sym typeface="Nanum Gothic"/>
              </a:rPr>
              <a:t> and infographics &amp; images by</a:t>
            </a:r>
            <a:r>
              <a:rPr lang="en-US" sz="1100" b="1" i="0" u="none" strike="noStrike" cap="none">
                <a:solidFill>
                  <a:schemeClr val="dk1"/>
                </a:solidFill>
                <a:latin typeface="Nanum Gothic"/>
                <a:ea typeface="Nanum Gothic"/>
                <a:cs typeface="Nanum Gothic"/>
                <a:sym typeface="Nanum Gothic"/>
              </a:rPr>
              <a:t> </a:t>
            </a:r>
            <a:r>
              <a:rPr lang="en-US" sz="1100" b="1" i="0" u="none" strike="noStrike" cap="none">
                <a:solidFill>
                  <a:schemeClr val="dk1"/>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Freepik</a:t>
            </a:r>
            <a:endParaRPr sz="1100" b="1" i="0" u="none" strike="noStrike" cap="none">
              <a:solidFill>
                <a:schemeClr val="dk1"/>
              </a:solidFill>
              <a:latin typeface="Nanum Gothic"/>
              <a:ea typeface="Nanum Gothic"/>
              <a:cs typeface="Nanum Gothic"/>
              <a:sym typeface="Nanum Gothic"/>
            </a:endParaRPr>
          </a:p>
        </p:txBody>
      </p:sp>
      <p:sp>
        <p:nvSpPr>
          <p:cNvPr id="71" name="Google Shape;71;p41"/>
          <p:cNvSpPr txBox="1">
            <a:spLocks noGrp="1"/>
          </p:cNvSpPr>
          <p:nvPr>
            <p:ph type="subTitle" idx="1"/>
          </p:nvPr>
        </p:nvSpPr>
        <p:spPr>
          <a:xfrm>
            <a:off x="2624400" y="2743839"/>
            <a:ext cx="3895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i="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 name="Google Shape;72;p41"/>
          <p:cNvSpPr/>
          <p:nvPr/>
        </p:nvSpPr>
        <p:spPr>
          <a:xfrm>
            <a:off x="-332879" y="646825"/>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1"/>
          <p:cNvSpPr/>
          <p:nvPr/>
        </p:nvSpPr>
        <p:spPr>
          <a:xfrm>
            <a:off x="8140277" y="695001"/>
            <a:ext cx="1003712" cy="2378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1"/>
          <p:cNvSpPr/>
          <p:nvPr/>
        </p:nvSpPr>
        <p:spPr>
          <a:xfrm rot="5400000">
            <a:off x="78463" y="4910707"/>
            <a:ext cx="1627647" cy="358137"/>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1"/>
          <p:cNvSpPr/>
          <p:nvPr/>
        </p:nvSpPr>
        <p:spPr>
          <a:xfrm rot="-5400000" flipH="1">
            <a:off x="7437888" y="4910707"/>
            <a:ext cx="1627647" cy="358137"/>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
        <p:cNvGrpSpPr/>
        <p:nvPr/>
      </p:nvGrpSpPr>
      <p:grpSpPr>
        <a:xfrm>
          <a:off x="0" y="0"/>
          <a:ext cx="0" cy="0"/>
          <a:chOff x="0" y="0"/>
          <a:chExt cx="0" cy="0"/>
        </a:xfrm>
      </p:grpSpPr>
      <p:sp>
        <p:nvSpPr>
          <p:cNvPr id="78" name="Google Shape;7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79"/>
        <p:cNvGrpSpPr/>
        <p:nvPr/>
      </p:nvGrpSpPr>
      <p:grpSpPr>
        <a:xfrm>
          <a:off x="0" y="0"/>
          <a:ext cx="0" cy="0"/>
          <a:chOff x="0" y="0"/>
          <a:chExt cx="0" cy="0"/>
        </a:xfrm>
      </p:grpSpPr>
      <p:sp>
        <p:nvSpPr>
          <p:cNvPr id="80" name="Google Shape;80;p43"/>
          <p:cNvSpPr/>
          <p:nvPr/>
        </p:nvSpPr>
        <p:spPr>
          <a:xfrm>
            <a:off x="-385204" y="366715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3"/>
          <p:cNvSpPr/>
          <p:nvPr/>
        </p:nvSpPr>
        <p:spPr>
          <a:xfrm rot="5400000">
            <a:off x="-595110" y="4542839"/>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3"/>
          <p:cNvSpPr/>
          <p:nvPr/>
        </p:nvSpPr>
        <p:spPr>
          <a:xfrm>
            <a:off x="6500221" y="13630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3"/>
          <p:cNvSpPr/>
          <p:nvPr/>
        </p:nvSpPr>
        <p:spPr>
          <a:xfrm rot="-5400000">
            <a:off x="6521765" y="-107261"/>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3"/>
          <p:cNvSpPr/>
          <p:nvPr/>
        </p:nvSpPr>
        <p:spPr>
          <a:xfrm>
            <a:off x="8059749" y="172697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3"/>
          <p:cNvSpPr/>
          <p:nvPr/>
        </p:nvSpPr>
        <p:spPr>
          <a:xfrm>
            <a:off x="822949" y="454542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87"/>
        <p:cNvGrpSpPr/>
        <p:nvPr/>
      </p:nvGrpSpPr>
      <p:grpSpPr>
        <a:xfrm>
          <a:off x="0" y="0"/>
          <a:ext cx="0" cy="0"/>
          <a:chOff x="0" y="0"/>
          <a:chExt cx="0" cy="0"/>
        </a:xfrm>
      </p:grpSpPr>
      <p:grpSp>
        <p:nvGrpSpPr>
          <p:cNvPr id="88" name="Google Shape;88;p44"/>
          <p:cNvGrpSpPr/>
          <p:nvPr/>
        </p:nvGrpSpPr>
        <p:grpSpPr>
          <a:xfrm rot="5400000">
            <a:off x="6861421" y="2782455"/>
            <a:ext cx="1664472" cy="3380501"/>
            <a:chOff x="7681603" y="-387310"/>
            <a:chExt cx="1692396" cy="3649861"/>
          </a:xfrm>
        </p:grpSpPr>
        <p:sp>
          <p:nvSpPr>
            <p:cNvPr id="89" name="Google Shape;89;p44"/>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4"/>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44"/>
          <p:cNvSpPr/>
          <p:nvPr/>
        </p:nvSpPr>
        <p:spPr>
          <a:xfrm>
            <a:off x="6684475" y="346647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4"/>
          <p:cNvSpPr/>
          <p:nvPr/>
        </p:nvSpPr>
        <p:spPr>
          <a:xfrm>
            <a:off x="8143314" y="2494103"/>
            <a:ext cx="1128125" cy="26734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4"/>
          <p:cNvSpPr/>
          <p:nvPr/>
        </p:nvSpPr>
        <p:spPr>
          <a:xfrm>
            <a:off x="8080306" y="2581135"/>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4"/>
          <p:cNvSpPr/>
          <p:nvPr/>
        </p:nvSpPr>
        <p:spPr>
          <a:xfrm flipH="1">
            <a:off x="7670468" y="3084434"/>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 name="Google Shape;95;p44"/>
          <p:cNvGrpSpPr/>
          <p:nvPr/>
        </p:nvGrpSpPr>
        <p:grpSpPr>
          <a:xfrm rot="-5400000" flipH="1">
            <a:off x="491848" y="2869480"/>
            <a:ext cx="1664472" cy="3380501"/>
            <a:chOff x="7681603" y="-387310"/>
            <a:chExt cx="1692396" cy="3649861"/>
          </a:xfrm>
        </p:grpSpPr>
        <p:sp>
          <p:nvSpPr>
            <p:cNvPr id="96" name="Google Shape;96;p44"/>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4"/>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 name="Google Shape;98;p44"/>
          <p:cNvSpPr/>
          <p:nvPr/>
        </p:nvSpPr>
        <p:spPr>
          <a:xfrm flipH="1">
            <a:off x="112688" y="239372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4"/>
          <p:cNvSpPr/>
          <p:nvPr/>
        </p:nvSpPr>
        <p:spPr>
          <a:xfrm flipH="1">
            <a:off x="2002394" y="4447901"/>
            <a:ext cx="1433230" cy="33964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4"/>
          <p:cNvSpPr/>
          <p:nvPr/>
        </p:nvSpPr>
        <p:spPr>
          <a:xfrm flipH="1">
            <a:off x="236481" y="2668160"/>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4"/>
          <p:cNvSpPr/>
          <p:nvPr/>
        </p:nvSpPr>
        <p:spPr>
          <a:xfrm>
            <a:off x="937436" y="3171459"/>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6">
    <p:spTree>
      <p:nvGrpSpPr>
        <p:cNvPr id="1" name="Shape 13"/>
        <p:cNvGrpSpPr/>
        <p:nvPr/>
      </p:nvGrpSpPr>
      <p:grpSpPr>
        <a:xfrm>
          <a:off x="0" y="0"/>
          <a:ext cx="0" cy="0"/>
          <a:chOff x="0" y="0"/>
          <a:chExt cx="0" cy="0"/>
        </a:xfrm>
      </p:grpSpPr>
      <p:sp>
        <p:nvSpPr>
          <p:cNvPr id="14" name="Google Shape;14;p33"/>
          <p:cNvSpPr txBox="1">
            <a:spLocks noGrp="1"/>
          </p:cNvSpPr>
          <p:nvPr>
            <p:ph type="title"/>
          </p:nvPr>
        </p:nvSpPr>
        <p:spPr>
          <a:xfrm>
            <a:off x="713225" y="539496"/>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3"/>
          <p:cNvSpPr txBox="1">
            <a:spLocks noGrp="1"/>
          </p:cNvSpPr>
          <p:nvPr>
            <p:ph type="title" idx="2"/>
          </p:nvPr>
        </p:nvSpPr>
        <p:spPr>
          <a:xfrm>
            <a:off x="713430" y="1565731"/>
            <a:ext cx="25230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16" name="Google Shape;16;p33"/>
          <p:cNvSpPr txBox="1">
            <a:spLocks noGrp="1"/>
          </p:cNvSpPr>
          <p:nvPr>
            <p:ph type="subTitle" idx="1"/>
          </p:nvPr>
        </p:nvSpPr>
        <p:spPr>
          <a:xfrm>
            <a:off x="713430" y="1940638"/>
            <a:ext cx="25257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17" name="Google Shape;17;p33"/>
          <p:cNvSpPr txBox="1">
            <a:spLocks noGrp="1"/>
          </p:cNvSpPr>
          <p:nvPr>
            <p:ph type="subTitle" idx="3"/>
          </p:nvPr>
        </p:nvSpPr>
        <p:spPr>
          <a:xfrm>
            <a:off x="713430" y="2251704"/>
            <a:ext cx="25257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18" name="Google Shape;18;p33"/>
          <p:cNvSpPr txBox="1">
            <a:spLocks noGrp="1"/>
          </p:cNvSpPr>
          <p:nvPr>
            <p:ph type="title" idx="4"/>
          </p:nvPr>
        </p:nvSpPr>
        <p:spPr>
          <a:xfrm>
            <a:off x="4185104" y="1565738"/>
            <a:ext cx="25155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19" name="Google Shape;19;p33"/>
          <p:cNvSpPr txBox="1">
            <a:spLocks noGrp="1"/>
          </p:cNvSpPr>
          <p:nvPr>
            <p:ph type="subTitle" idx="5"/>
          </p:nvPr>
        </p:nvSpPr>
        <p:spPr>
          <a:xfrm>
            <a:off x="4185304" y="1940643"/>
            <a:ext cx="2517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20" name="Google Shape;20;p33"/>
          <p:cNvSpPr txBox="1">
            <a:spLocks noGrp="1"/>
          </p:cNvSpPr>
          <p:nvPr>
            <p:ph type="subTitle" idx="6"/>
          </p:nvPr>
        </p:nvSpPr>
        <p:spPr>
          <a:xfrm>
            <a:off x="4185304" y="2251709"/>
            <a:ext cx="25179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21" name="Google Shape;21;p33"/>
          <p:cNvSpPr txBox="1">
            <a:spLocks noGrp="1"/>
          </p:cNvSpPr>
          <p:nvPr>
            <p:ph type="title" idx="7"/>
          </p:nvPr>
        </p:nvSpPr>
        <p:spPr>
          <a:xfrm>
            <a:off x="2449267" y="3134697"/>
            <a:ext cx="25230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22" name="Google Shape;22;p33"/>
          <p:cNvSpPr txBox="1">
            <a:spLocks noGrp="1"/>
          </p:cNvSpPr>
          <p:nvPr>
            <p:ph type="subTitle" idx="8"/>
          </p:nvPr>
        </p:nvSpPr>
        <p:spPr>
          <a:xfrm>
            <a:off x="2449367" y="3509604"/>
            <a:ext cx="25257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23" name="Google Shape;23;p33"/>
          <p:cNvSpPr txBox="1">
            <a:spLocks noGrp="1"/>
          </p:cNvSpPr>
          <p:nvPr>
            <p:ph type="subTitle" idx="9"/>
          </p:nvPr>
        </p:nvSpPr>
        <p:spPr>
          <a:xfrm>
            <a:off x="2449367" y="3820670"/>
            <a:ext cx="25257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24" name="Google Shape;24;p33"/>
          <p:cNvSpPr txBox="1">
            <a:spLocks noGrp="1"/>
          </p:cNvSpPr>
          <p:nvPr>
            <p:ph type="title" idx="13"/>
          </p:nvPr>
        </p:nvSpPr>
        <p:spPr>
          <a:xfrm>
            <a:off x="5913441" y="3139001"/>
            <a:ext cx="25155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25" name="Google Shape;25;p33"/>
          <p:cNvSpPr txBox="1">
            <a:spLocks noGrp="1"/>
          </p:cNvSpPr>
          <p:nvPr>
            <p:ph type="subTitle" idx="14"/>
          </p:nvPr>
        </p:nvSpPr>
        <p:spPr>
          <a:xfrm>
            <a:off x="5913441" y="3513906"/>
            <a:ext cx="2517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26" name="Google Shape;26;p33"/>
          <p:cNvSpPr txBox="1">
            <a:spLocks noGrp="1"/>
          </p:cNvSpPr>
          <p:nvPr>
            <p:ph type="subTitle" idx="15"/>
          </p:nvPr>
        </p:nvSpPr>
        <p:spPr>
          <a:xfrm>
            <a:off x="5913441" y="3824971"/>
            <a:ext cx="25179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27" name="Google Shape;2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4"/>
          <p:cNvSpPr txBox="1">
            <a:spLocks noGrp="1"/>
          </p:cNvSpPr>
          <p:nvPr>
            <p:ph type="title"/>
          </p:nvPr>
        </p:nvSpPr>
        <p:spPr>
          <a:xfrm>
            <a:off x="2868050" y="1517694"/>
            <a:ext cx="5564700" cy="916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3200"/>
              <a:buNone/>
              <a:defRPr sz="5900" b="1">
                <a:latin typeface="Montserrat"/>
                <a:ea typeface="Montserrat"/>
                <a:cs typeface="Montserrat"/>
                <a:sym typeface="Montserrat"/>
              </a:defRPr>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a:endParaRPr/>
          </a:p>
        </p:txBody>
      </p:sp>
      <p:sp>
        <p:nvSpPr>
          <p:cNvPr id="30" name="Google Shape;30;p34"/>
          <p:cNvSpPr txBox="1">
            <a:spLocks noGrp="1"/>
          </p:cNvSpPr>
          <p:nvPr>
            <p:ph type="title" idx="2"/>
          </p:nvPr>
        </p:nvSpPr>
        <p:spPr>
          <a:xfrm>
            <a:off x="7236246" y="539499"/>
            <a:ext cx="1196400" cy="747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200"/>
              <a:buNone/>
              <a:defRPr sz="65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31" name="Google Shape;31;p34"/>
          <p:cNvSpPr txBox="1">
            <a:spLocks noGrp="1"/>
          </p:cNvSpPr>
          <p:nvPr>
            <p:ph type="subTitle" idx="1"/>
          </p:nvPr>
        </p:nvSpPr>
        <p:spPr>
          <a:xfrm>
            <a:off x="4004046" y="2837213"/>
            <a:ext cx="4183800" cy="30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200"/>
              <a:buNone/>
              <a:defRPr sz="1600" i="0">
                <a:solidFill>
                  <a:schemeClr val="lt1"/>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2" name="Google Shape;32;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35"/>
          <p:cNvSpPr txBox="1">
            <a:spLocks noGrp="1"/>
          </p:cNvSpPr>
          <p:nvPr>
            <p:ph type="title"/>
          </p:nvPr>
        </p:nvSpPr>
        <p:spPr>
          <a:xfrm>
            <a:off x="713225" y="539496"/>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000"/>
              <a:buNone/>
              <a:defRPr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35"/>
          <p:cNvSpPr txBox="1">
            <a:spLocks noGrp="1"/>
          </p:cNvSpPr>
          <p:nvPr>
            <p:ph type="body" idx="1"/>
          </p:nvPr>
        </p:nvSpPr>
        <p:spPr>
          <a:xfrm>
            <a:off x="713250" y="1246870"/>
            <a:ext cx="7717500" cy="484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100" i="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36" name="Google Shape;36;p35"/>
          <p:cNvSpPr/>
          <p:nvPr/>
        </p:nvSpPr>
        <p:spPr>
          <a:xfrm flipH="1">
            <a:off x="8304357" y="4505075"/>
            <a:ext cx="1342463" cy="3181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5"/>
          <p:cNvSpPr/>
          <p:nvPr/>
        </p:nvSpPr>
        <p:spPr>
          <a:xfrm rot="5400000" flipH="1">
            <a:off x="-729907" y="297617"/>
            <a:ext cx="2198590" cy="48377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5"/>
          <p:cNvSpPr/>
          <p:nvPr/>
        </p:nvSpPr>
        <p:spPr>
          <a:xfrm flipH="1">
            <a:off x="7186099" y="237200"/>
            <a:ext cx="848101" cy="200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5"/>
          <p:cNvSpPr/>
          <p:nvPr/>
        </p:nvSpPr>
        <p:spPr>
          <a:xfrm flipH="1">
            <a:off x="43399" y="4072325"/>
            <a:ext cx="848101" cy="200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CUSTOM_24_1">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713225" y="3007925"/>
            <a:ext cx="7717500" cy="89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200"/>
              <a:buNone/>
              <a:defRPr sz="5900"/>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a:endParaRPr/>
          </a:p>
        </p:txBody>
      </p:sp>
      <p:sp>
        <p:nvSpPr>
          <p:cNvPr id="43" name="Google Shape;43;p36"/>
          <p:cNvSpPr txBox="1">
            <a:spLocks noGrp="1"/>
          </p:cNvSpPr>
          <p:nvPr>
            <p:ph type="title" idx="2"/>
          </p:nvPr>
        </p:nvSpPr>
        <p:spPr>
          <a:xfrm>
            <a:off x="3893700" y="1871746"/>
            <a:ext cx="1356600" cy="95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Font typeface="Montserrat ExtraBold"/>
              <a:buNone/>
              <a:defRPr sz="6500" b="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a:endParaRPr/>
          </a:p>
        </p:txBody>
      </p:sp>
      <p:sp>
        <p:nvSpPr>
          <p:cNvPr id="44" name="Google Shape;44;p36"/>
          <p:cNvSpPr txBox="1">
            <a:spLocks noGrp="1"/>
          </p:cNvSpPr>
          <p:nvPr>
            <p:ph type="subTitle" idx="1"/>
          </p:nvPr>
        </p:nvSpPr>
        <p:spPr>
          <a:xfrm>
            <a:off x="2463150" y="4245700"/>
            <a:ext cx="4217700" cy="29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200"/>
              <a:buNone/>
              <a:defRPr sz="1600" i="0">
                <a:solidFill>
                  <a:schemeClr val="accent6"/>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5" name="Google Shape;45;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37"/>
          <p:cNvSpPr txBox="1">
            <a:spLocks noGrp="1"/>
          </p:cNvSpPr>
          <p:nvPr>
            <p:ph type="title"/>
          </p:nvPr>
        </p:nvSpPr>
        <p:spPr>
          <a:xfrm>
            <a:off x="713225" y="566047"/>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0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37"/>
          <p:cNvSpPr txBox="1">
            <a:spLocks noGrp="1"/>
          </p:cNvSpPr>
          <p:nvPr>
            <p:ph type="body" idx="1"/>
          </p:nvPr>
        </p:nvSpPr>
        <p:spPr>
          <a:xfrm>
            <a:off x="713100" y="2224475"/>
            <a:ext cx="3858900" cy="1929300"/>
          </a:xfrm>
          <a:prstGeom prst="rect">
            <a:avLst/>
          </a:prstGeom>
          <a:noFill/>
          <a:ln>
            <a:noFill/>
          </a:ln>
        </p:spPr>
        <p:txBody>
          <a:bodyPr spcFirstLastPara="1" wrap="square" lIns="91425" tIns="91425" rIns="91425" bIns="91425" anchor="b" anchorCtr="0">
            <a:noAutofit/>
          </a:bodyPr>
          <a:lstStyle>
            <a:lvl1pPr marL="457200" lvl="0" indent="-317500" algn="l">
              <a:lnSpc>
                <a:spcPct val="100000"/>
              </a:lnSpc>
              <a:spcBef>
                <a:spcPts val="0"/>
              </a:spcBef>
              <a:spcAft>
                <a:spcPts val="0"/>
              </a:spcAft>
              <a:buSzPts val="1400"/>
              <a:buChar char="●"/>
              <a:defRPr i="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9" name="Google Shape;49;p37"/>
          <p:cNvSpPr/>
          <p:nvPr/>
        </p:nvSpPr>
        <p:spPr>
          <a:xfrm rot="5400000">
            <a:off x="-1187550" y="3012084"/>
            <a:ext cx="3801558" cy="836538"/>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7"/>
          <p:cNvSpPr/>
          <p:nvPr/>
        </p:nvSpPr>
        <p:spPr>
          <a:xfrm flipH="1">
            <a:off x="8222219" y="1996912"/>
            <a:ext cx="1402567" cy="33239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20_1_1_1_1">
    <p:spTree>
      <p:nvGrpSpPr>
        <p:cNvPr id="1" name="Shape 52"/>
        <p:cNvGrpSpPr/>
        <p:nvPr/>
      </p:nvGrpSpPr>
      <p:grpSpPr>
        <a:xfrm>
          <a:off x="0" y="0"/>
          <a:ext cx="0" cy="0"/>
          <a:chOff x="0" y="0"/>
          <a:chExt cx="0" cy="0"/>
        </a:xfrm>
      </p:grpSpPr>
      <p:sp>
        <p:nvSpPr>
          <p:cNvPr id="53" name="Google Shape;53;p38"/>
          <p:cNvSpPr txBox="1">
            <a:spLocks noGrp="1"/>
          </p:cNvSpPr>
          <p:nvPr>
            <p:ph type="subTitle" idx="1"/>
          </p:nvPr>
        </p:nvSpPr>
        <p:spPr>
          <a:xfrm>
            <a:off x="5753575" y="2720613"/>
            <a:ext cx="2677200" cy="103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4" name="Google Shape;54;p38"/>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55" name="Google Shape;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24">
    <p:spTree>
      <p:nvGrpSpPr>
        <p:cNvPr id="1" name="Shape 56"/>
        <p:cNvGrpSpPr/>
        <p:nvPr/>
      </p:nvGrpSpPr>
      <p:grpSpPr>
        <a:xfrm>
          <a:off x="0" y="0"/>
          <a:ext cx="0" cy="0"/>
          <a:chOff x="0" y="0"/>
          <a:chExt cx="0" cy="0"/>
        </a:xfrm>
      </p:grpSpPr>
      <p:sp>
        <p:nvSpPr>
          <p:cNvPr id="57" name="Google Shape;57;p39"/>
          <p:cNvSpPr txBox="1">
            <a:spLocks noGrp="1"/>
          </p:cNvSpPr>
          <p:nvPr>
            <p:ph type="title"/>
          </p:nvPr>
        </p:nvSpPr>
        <p:spPr>
          <a:xfrm>
            <a:off x="713250" y="3093515"/>
            <a:ext cx="7717500" cy="89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3200"/>
              <a:buNone/>
              <a:defRPr sz="5900"/>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a:endParaRPr/>
          </a:p>
        </p:txBody>
      </p:sp>
      <p:sp>
        <p:nvSpPr>
          <p:cNvPr id="58" name="Google Shape;58;p39"/>
          <p:cNvSpPr txBox="1">
            <a:spLocks noGrp="1"/>
          </p:cNvSpPr>
          <p:nvPr>
            <p:ph type="title" idx="2"/>
          </p:nvPr>
        </p:nvSpPr>
        <p:spPr>
          <a:xfrm>
            <a:off x="713250" y="1969635"/>
            <a:ext cx="1356600" cy="95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200"/>
              <a:buNone/>
              <a:defRPr sz="6500" b="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a:endParaRPr/>
          </a:p>
        </p:txBody>
      </p:sp>
      <p:sp>
        <p:nvSpPr>
          <p:cNvPr id="59" name="Google Shape;59;p39"/>
          <p:cNvSpPr txBox="1">
            <a:spLocks noGrp="1"/>
          </p:cNvSpPr>
          <p:nvPr>
            <p:ph type="subTitle" idx="1"/>
          </p:nvPr>
        </p:nvSpPr>
        <p:spPr>
          <a:xfrm>
            <a:off x="713250" y="4255100"/>
            <a:ext cx="4673400" cy="29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200"/>
              <a:buNone/>
              <a:defRPr sz="1600" i="0">
                <a:solidFill>
                  <a:schemeClr val="accent6"/>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0" name="Google Shape;60;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40"/>
          <p:cNvSpPr txBox="1">
            <a:spLocks noGrp="1"/>
          </p:cNvSpPr>
          <p:nvPr>
            <p:ph type="title"/>
          </p:nvPr>
        </p:nvSpPr>
        <p:spPr>
          <a:xfrm>
            <a:off x="713250" y="539385"/>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b="1">
                <a:latin typeface="Montserrat"/>
                <a:ea typeface="Montserrat"/>
                <a:cs typeface="Montserrat"/>
                <a:sym typeface="Montserrat"/>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63" name="Google Shape;63;p40"/>
          <p:cNvSpPr txBox="1">
            <a:spLocks noGrp="1"/>
          </p:cNvSpPr>
          <p:nvPr>
            <p:ph type="subTitle" idx="1"/>
          </p:nvPr>
        </p:nvSpPr>
        <p:spPr>
          <a:xfrm>
            <a:off x="1322627" y="1793650"/>
            <a:ext cx="2807100" cy="41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200"/>
              <a:buNone/>
              <a:defRPr sz="2100" b="1" i="0">
                <a:solidFill>
                  <a:schemeClr val="lt1"/>
                </a:solidFill>
                <a:latin typeface="Montserrat"/>
                <a:ea typeface="Montserrat"/>
                <a:cs typeface="Montserrat"/>
                <a:sym typeface="Montserrat"/>
              </a:defRPr>
            </a:lvl1pPr>
            <a:lvl2pPr lvl="1" algn="ctr">
              <a:lnSpc>
                <a:spcPct val="115000"/>
              </a:lnSpc>
              <a:spcBef>
                <a:spcPts val="0"/>
              </a:spcBef>
              <a:spcAft>
                <a:spcPts val="0"/>
              </a:spcAft>
              <a:buClr>
                <a:schemeClr val="dk2"/>
              </a:buClr>
              <a:buSzPts val="2200"/>
              <a:buNone/>
              <a:defRPr sz="2200">
                <a:solidFill>
                  <a:schemeClr val="dk2"/>
                </a:solidFill>
              </a:defRPr>
            </a:lvl2pPr>
            <a:lvl3pPr lvl="2" algn="ctr">
              <a:lnSpc>
                <a:spcPct val="115000"/>
              </a:lnSpc>
              <a:spcBef>
                <a:spcPts val="0"/>
              </a:spcBef>
              <a:spcAft>
                <a:spcPts val="0"/>
              </a:spcAft>
              <a:buSzPts val="2200"/>
              <a:buNone/>
              <a:defRPr sz="2200"/>
            </a:lvl3pPr>
            <a:lvl4pPr lvl="3" algn="ctr">
              <a:lnSpc>
                <a:spcPct val="115000"/>
              </a:lnSpc>
              <a:spcBef>
                <a:spcPts val="0"/>
              </a:spcBef>
              <a:spcAft>
                <a:spcPts val="0"/>
              </a:spcAft>
              <a:buSzPts val="2200"/>
              <a:buNone/>
              <a:defRPr sz="2200"/>
            </a:lvl4pPr>
            <a:lvl5pPr lvl="4" algn="ctr">
              <a:lnSpc>
                <a:spcPct val="115000"/>
              </a:lnSpc>
              <a:spcBef>
                <a:spcPts val="0"/>
              </a:spcBef>
              <a:spcAft>
                <a:spcPts val="0"/>
              </a:spcAft>
              <a:buSzPts val="2200"/>
              <a:buNone/>
              <a:defRPr sz="2200"/>
            </a:lvl5pPr>
            <a:lvl6pPr lvl="5" algn="ctr">
              <a:lnSpc>
                <a:spcPct val="115000"/>
              </a:lnSpc>
              <a:spcBef>
                <a:spcPts val="0"/>
              </a:spcBef>
              <a:spcAft>
                <a:spcPts val="0"/>
              </a:spcAft>
              <a:buSzPts val="2200"/>
              <a:buNone/>
              <a:defRPr sz="2200"/>
            </a:lvl6pPr>
            <a:lvl7pPr lvl="6" algn="ctr">
              <a:lnSpc>
                <a:spcPct val="115000"/>
              </a:lnSpc>
              <a:spcBef>
                <a:spcPts val="0"/>
              </a:spcBef>
              <a:spcAft>
                <a:spcPts val="0"/>
              </a:spcAft>
              <a:buSzPts val="2200"/>
              <a:buNone/>
              <a:defRPr sz="2200"/>
            </a:lvl7pPr>
            <a:lvl8pPr lvl="7" algn="ctr">
              <a:lnSpc>
                <a:spcPct val="115000"/>
              </a:lnSpc>
              <a:spcBef>
                <a:spcPts val="0"/>
              </a:spcBef>
              <a:spcAft>
                <a:spcPts val="0"/>
              </a:spcAft>
              <a:buSzPts val="2200"/>
              <a:buNone/>
              <a:defRPr sz="2200"/>
            </a:lvl8pPr>
            <a:lvl9pPr lvl="8" algn="ctr">
              <a:lnSpc>
                <a:spcPct val="115000"/>
              </a:lnSpc>
              <a:spcBef>
                <a:spcPts val="0"/>
              </a:spcBef>
              <a:spcAft>
                <a:spcPts val="0"/>
              </a:spcAft>
              <a:buSzPts val="2200"/>
              <a:buNone/>
              <a:defRPr sz="2200"/>
            </a:lvl9pPr>
          </a:lstStyle>
          <a:p>
            <a:endParaRPr/>
          </a:p>
        </p:txBody>
      </p:sp>
      <p:sp>
        <p:nvSpPr>
          <p:cNvPr id="64" name="Google Shape;64;p40"/>
          <p:cNvSpPr txBox="1">
            <a:spLocks noGrp="1"/>
          </p:cNvSpPr>
          <p:nvPr>
            <p:ph type="body" idx="2"/>
          </p:nvPr>
        </p:nvSpPr>
        <p:spPr>
          <a:xfrm>
            <a:off x="1322630" y="2161651"/>
            <a:ext cx="2807100" cy="100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i="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5" name="Google Shape;65;p40"/>
          <p:cNvSpPr txBox="1">
            <a:spLocks noGrp="1"/>
          </p:cNvSpPr>
          <p:nvPr>
            <p:ph type="subTitle" idx="3"/>
          </p:nvPr>
        </p:nvSpPr>
        <p:spPr>
          <a:xfrm>
            <a:off x="5624046" y="3089040"/>
            <a:ext cx="2807100" cy="41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200"/>
              <a:buNone/>
              <a:defRPr sz="2100" b="1" i="0">
                <a:solidFill>
                  <a:schemeClr val="lt1"/>
                </a:solidFill>
                <a:latin typeface="Montserrat"/>
                <a:ea typeface="Montserrat"/>
                <a:cs typeface="Montserrat"/>
                <a:sym typeface="Montserrat"/>
              </a:defRPr>
            </a:lvl1pPr>
            <a:lvl2pPr lvl="1" algn="ctr">
              <a:lnSpc>
                <a:spcPct val="115000"/>
              </a:lnSpc>
              <a:spcBef>
                <a:spcPts val="0"/>
              </a:spcBef>
              <a:spcAft>
                <a:spcPts val="0"/>
              </a:spcAft>
              <a:buClr>
                <a:schemeClr val="dk2"/>
              </a:buClr>
              <a:buSzPts val="2200"/>
              <a:buNone/>
              <a:defRPr sz="2200">
                <a:solidFill>
                  <a:schemeClr val="dk2"/>
                </a:solidFill>
              </a:defRPr>
            </a:lvl2pPr>
            <a:lvl3pPr lvl="2" algn="ctr">
              <a:lnSpc>
                <a:spcPct val="115000"/>
              </a:lnSpc>
              <a:spcBef>
                <a:spcPts val="0"/>
              </a:spcBef>
              <a:spcAft>
                <a:spcPts val="0"/>
              </a:spcAft>
              <a:buSzPts val="2200"/>
              <a:buNone/>
              <a:defRPr sz="2200"/>
            </a:lvl3pPr>
            <a:lvl4pPr lvl="3" algn="ctr">
              <a:lnSpc>
                <a:spcPct val="115000"/>
              </a:lnSpc>
              <a:spcBef>
                <a:spcPts val="0"/>
              </a:spcBef>
              <a:spcAft>
                <a:spcPts val="0"/>
              </a:spcAft>
              <a:buSzPts val="2200"/>
              <a:buNone/>
              <a:defRPr sz="2200"/>
            </a:lvl4pPr>
            <a:lvl5pPr lvl="4" algn="ctr">
              <a:lnSpc>
                <a:spcPct val="115000"/>
              </a:lnSpc>
              <a:spcBef>
                <a:spcPts val="0"/>
              </a:spcBef>
              <a:spcAft>
                <a:spcPts val="0"/>
              </a:spcAft>
              <a:buSzPts val="2200"/>
              <a:buNone/>
              <a:defRPr sz="2200"/>
            </a:lvl5pPr>
            <a:lvl6pPr lvl="5" algn="ctr">
              <a:lnSpc>
                <a:spcPct val="115000"/>
              </a:lnSpc>
              <a:spcBef>
                <a:spcPts val="0"/>
              </a:spcBef>
              <a:spcAft>
                <a:spcPts val="0"/>
              </a:spcAft>
              <a:buSzPts val="2200"/>
              <a:buNone/>
              <a:defRPr sz="2200"/>
            </a:lvl6pPr>
            <a:lvl7pPr lvl="6" algn="ctr">
              <a:lnSpc>
                <a:spcPct val="115000"/>
              </a:lnSpc>
              <a:spcBef>
                <a:spcPts val="0"/>
              </a:spcBef>
              <a:spcAft>
                <a:spcPts val="0"/>
              </a:spcAft>
              <a:buSzPts val="2200"/>
              <a:buNone/>
              <a:defRPr sz="2200"/>
            </a:lvl7pPr>
            <a:lvl8pPr lvl="7" algn="ctr">
              <a:lnSpc>
                <a:spcPct val="115000"/>
              </a:lnSpc>
              <a:spcBef>
                <a:spcPts val="0"/>
              </a:spcBef>
              <a:spcAft>
                <a:spcPts val="0"/>
              </a:spcAft>
              <a:buSzPts val="2200"/>
              <a:buNone/>
              <a:defRPr sz="2200"/>
            </a:lvl8pPr>
            <a:lvl9pPr lvl="8" algn="ctr">
              <a:lnSpc>
                <a:spcPct val="115000"/>
              </a:lnSpc>
              <a:spcBef>
                <a:spcPts val="0"/>
              </a:spcBef>
              <a:spcAft>
                <a:spcPts val="0"/>
              </a:spcAft>
              <a:buSzPts val="2200"/>
              <a:buNone/>
              <a:defRPr sz="2200"/>
            </a:lvl9pPr>
          </a:lstStyle>
          <a:p>
            <a:endParaRPr/>
          </a:p>
        </p:txBody>
      </p:sp>
      <p:sp>
        <p:nvSpPr>
          <p:cNvPr id="66" name="Google Shape;66;p40"/>
          <p:cNvSpPr txBox="1">
            <a:spLocks noGrp="1"/>
          </p:cNvSpPr>
          <p:nvPr>
            <p:ph type="body" idx="4"/>
          </p:nvPr>
        </p:nvSpPr>
        <p:spPr>
          <a:xfrm>
            <a:off x="5624046" y="3457040"/>
            <a:ext cx="2807100" cy="100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i="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7" name="Google Shape;67;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713225" y="539500"/>
            <a:ext cx="7717500" cy="457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3200"/>
              <a:buFont typeface="Montserrat"/>
              <a:buNone/>
              <a:defRPr sz="3200" b="1" i="0" u="none" strike="noStrike" cap="none">
                <a:solidFill>
                  <a:schemeClr val="lt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1pPr>
            <a:lvl2pPr marL="914400" marR="0" lvl="1"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2pPr>
            <a:lvl3pPr marL="1371600" marR="0" lvl="2"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3pPr>
            <a:lvl4pPr marL="1828800" marR="0" lvl="3"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4pPr>
            <a:lvl5pPr marL="2286000" marR="0" lvl="4"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5pPr>
            <a:lvl6pPr marL="2743200" marR="0" lvl="5"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6pPr>
            <a:lvl7pPr marL="3200400" marR="0" lvl="6"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7pPr>
            <a:lvl8pPr marL="3657600" marR="0" lvl="7"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8pPr>
            <a:lvl9pPr marL="4114800" marR="0" lvl="8"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9pPr>
          </a:lstStyle>
          <a:p>
            <a:endParaRPr/>
          </a:p>
        </p:txBody>
      </p:sp>
      <p:sp>
        <p:nvSpPr>
          <p:cNvPr id="8" name="Google Shape;8;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Nanum Gothic"/>
                <a:ea typeface="Nanum Gothic"/>
                <a:cs typeface="Nanum Gothic"/>
                <a:sym typeface="Nanum Gothic"/>
              </a:defRPr>
            </a:lvl1pPr>
            <a:lvl2pPr lvl="1" algn="r">
              <a:buNone/>
              <a:defRPr sz="1300">
                <a:solidFill>
                  <a:schemeClr val="dk1"/>
                </a:solidFill>
                <a:latin typeface="Nanum Gothic"/>
                <a:ea typeface="Nanum Gothic"/>
                <a:cs typeface="Nanum Gothic"/>
                <a:sym typeface="Nanum Gothic"/>
              </a:defRPr>
            </a:lvl2pPr>
            <a:lvl3pPr lvl="2" algn="r">
              <a:buNone/>
              <a:defRPr sz="1300">
                <a:solidFill>
                  <a:schemeClr val="dk1"/>
                </a:solidFill>
                <a:latin typeface="Nanum Gothic"/>
                <a:ea typeface="Nanum Gothic"/>
                <a:cs typeface="Nanum Gothic"/>
                <a:sym typeface="Nanum Gothic"/>
              </a:defRPr>
            </a:lvl3pPr>
            <a:lvl4pPr lvl="3" algn="r">
              <a:buNone/>
              <a:defRPr sz="1300">
                <a:solidFill>
                  <a:schemeClr val="dk1"/>
                </a:solidFill>
                <a:latin typeface="Nanum Gothic"/>
                <a:ea typeface="Nanum Gothic"/>
                <a:cs typeface="Nanum Gothic"/>
                <a:sym typeface="Nanum Gothic"/>
              </a:defRPr>
            </a:lvl4pPr>
            <a:lvl5pPr lvl="4" algn="r">
              <a:buNone/>
              <a:defRPr sz="1300">
                <a:solidFill>
                  <a:schemeClr val="dk1"/>
                </a:solidFill>
                <a:latin typeface="Nanum Gothic"/>
                <a:ea typeface="Nanum Gothic"/>
                <a:cs typeface="Nanum Gothic"/>
                <a:sym typeface="Nanum Gothic"/>
              </a:defRPr>
            </a:lvl5pPr>
            <a:lvl6pPr lvl="5" algn="r">
              <a:buNone/>
              <a:defRPr sz="1300">
                <a:solidFill>
                  <a:schemeClr val="dk1"/>
                </a:solidFill>
                <a:latin typeface="Nanum Gothic"/>
                <a:ea typeface="Nanum Gothic"/>
                <a:cs typeface="Nanum Gothic"/>
                <a:sym typeface="Nanum Gothic"/>
              </a:defRPr>
            </a:lvl6pPr>
            <a:lvl7pPr lvl="6" algn="r">
              <a:buNone/>
              <a:defRPr sz="1300">
                <a:solidFill>
                  <a:schemeClr val="dk1"/>
                </a:solidFill>
                <a:latin typeface="Nanum Gothic"/>
                <a:ea typeface="Nanum Gothic"/>
                <a:cs typeface="Nanum Gothic"/>
                <a:sym typeface="Nanum Gothic"/>
              </a:defRPr>
            </a:lvl7pPr>
            <a:lvl8pPr lvl="7" algn="r">
              <a:buNone/>
              <a:defRPr sz="1300">
                <a:solidFill>
                  <a:schemeClr val="dk1"/>
                </a:solidFill>
                <a:latin typeface="Nanum Gothic"/>
                <a:ea typeface="Nanum Gothic"/>
                <a:cs typeface="Nanum Gothic"/>
                <a:sym typeface="Nanum Gothic"/>
              </a:defRPr>
            </a:lvl8pPr>
            <a:lvl9pPr lvl="8" algn="r">
              <a:buNone/>
              <a:defRPr sz="1300">
                <a:solidFill>
                  <a:schemeClr val="dk1"/>
                </a:solidFill>
                <a:latin typeface="Nanum Gothic"/>
                <a:ea typeface="Nanum Gothic"/>
                <a:cs typeface="Nanum Gothic"/>
                <a:sym typeface="Nanum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9">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1"/>
          <p:cNvGrpSpPr/>
          <p:nvPr/>
        </p:nvGrpSpPr>
        <p:grpSpPr>
          <a:xfrm>
            <a:off x="-582025" y="-217309"/>
            <a:ext cx="4596223" cy="2142865"/>
            <a:chOff x="-582025" y="-217309"/>
            <a:chExt cx="4596223" cy="2142865"/>
          </a:xfrm>
        </p:grpSpPr>
        <p:sp>
          <p:nvSpPr>
            <p:cNvPr id="108" name="Google Shape;108;p1"/>
            <p:cNvSpPr/>
            <p:nvPr/>
          </p:nvSpPr>
          <p:spPr>
            <a:xfrm rot="10800000">
              <a:off x="-582025" y="-204938"/>
              <a:ext cx="4596223" cy="213049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
            <p:cNvSpPr/>
            <p:nvPr/>
          </p:nvSpPr>
          <p:spPr>
            <a:xfrm rot="10800000">
              <a:off x="-430480" y="-217309"/>
              <a:ext cx="4016710" cy="1777647"/>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p1"/>
          <p:cNvSpPr/>
          <p:nvPr/>
        </p:nvSpPr>
        <p:spPr>
          <a:xfrm>
            <a:off x="1003800" y="539500"/>
            <a:ext cx="7136400" cy="3137051"/>
          </a:xfrm>
          <a:prstGeom prst="round2Diag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
          <p:cNvSpPr txBox="1">
            <a:spLocks noGrp="1"/>
          </p:cNvSpPr>
          <p:nvPr>
            <p:ph type="subTitle" idx="1"/>
          </p:nvPr>
        </p:nvSpPr>
        <p:spPr>
          <a:xfrm>
            <a:off x="2480099" y="2720416"/>
            <a:ext cx="4183800" cy="29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800" b="1" i="0" u="none" strike="noStrike">
                <a:solidFill>
                  <a:srgbClr val="1A4568"/>
                </a:solidFill>
                <a:latin typeface="Calibri"/>
                <a:ea typeface="Calibri"/>
                <a:cs typeface="Calibri"/>
                <a:sym typeface="Calibri"/>
              </a:rPr>
              <a:t>Daniel Moshe Ben David	Idan Daar</a:t>
            </a:r>
            <a:endParaRPr sz="1800" b="1" i="0" u="none" strike="noStrike">
              <a:solidFill>
                <a:srgbClr val="1A4568"/>
              </a:solidFill>
              <a:latin typeface="Calibri"/>
              <a:ea typeface="Calibri"/>
              <a:cs typeface="Calibri"/>
              <a:sym typeface="Calibri"/>
            </a:endParaRPr>
          </a:p>
          <a:p>
            <a:pPr marL="0" lvl="0" indent="0" algn="ctr" rtl="0">
              <a:lnSpc>
                <a:spcPct val="100000"/>
              </a:lnSpc>
              <a:spcBef>
                <a:spcPts val="0"/>
              </a:spcBef>
              <a:spcAft>
                <a:spcPts val="0"/>
              </a:spcAft>
              <a:buSzPts val="1400"/>
              <a:buNone/>
            </a:pPr>
            <a:r>
              <a:rPr lang="en-US" sz="1800" b="1" i="0">
                <a:solidFill>
                  <a:srgbClr val="1A4568"/>
                </a:solidFill>
                <a:latin typeface="Calibri"/>
                <a:ea typeface="Calibri"/>
                <a:cs typeface="Calibri"/>
                <a:sym typeface="Calibri"/>
              </a:rPr>
              <a:t>Supervisor: </a:t>
            </a:r>
            <a:r>
              <a:rPr lang="en-US" sz="1800" b="1" i="0" u="none" strike="noStrike">
                <a:solidFill>
                  <a:srgbClr val="1A4568"/>
                </a:solidFill>
                <a:latin typeface="Calibri"/>
                <a:ea typeface="Calibri"/>
                <a:cs typeface="Calibri"/>
                <a:sym typeface="Calibri"/>
              </a:rPr>
              <a:t>Mr. Alexander Keselman</a:t>
            </a:r>
            <a:endParaRPr sz="1800" b="1" i="0" u="none" strike="noStrike">
              <a:solidFill>
                <a:srgbClr val="1A4568"/>
              </a:solidFill>
              <a:latin typeface="Calibri"/>
              <a:ea typeface="Calibri"/>
              <a:cs typeface="Calibri"/>
              <a:sym typeface="Calibri"/>
            </a:endParaRPr>
          </a:p>
          <a:p>
            <a:pPr marL="0" lvl="0" indent="0" algn="ctr" rtl="0">
              <a:lnSpc>
                <a:spcPct val="100000"/>
              </a:lnSpc>
              <a:spcBef>
                <a:spcPts val="0"/>
              </a:spcBef>
              <a:spcAft>
                <a:spcPts val="0"/>
              </a:spcAft>
              <a:buSzPts val="1400"/>
              <a:buNone/>
            </a:pPr>
            <a:r>
              <a:rPr lang="en-US" sz="1800" b="1">
                <a:solidFill>
                  <a:srgbClr val="1A4568"/>
                </a:solidFill>
                <a:latin typeface="Calibri"/>
                <a:ea typeface="Calibri"/>
                <a:cs typeface="Calibri"/>
                <a:sym typeface="Calibri"/>
              </a:rPr>
              <a:t>Project Number: </a:t>
            </a:r>
            <a:r>
              <a:rPr lang="en-US" sz="1800" b="1" i="0" u="none" strike="noStrike">
                <a:solidFill>
                  <a:srgbClr val="1A4568"/>
                </a:solidFill>
                <a:latin typeface="Calibri"/>
                <a:ea typeface="Calibri"/>
                <a:cs typeface="Calibri"/>
                <a:sym typeface="Calibri"/>
              </a:rPr>
              <a:t>23-2-D-1</a:t>
            </a:r>
            <a:br>
              <a:rPr lang="en-US" sz="2000"/>
            </a:br>
            <a:endParaRPr sz="1700">
              <a:solidFill>
                <a:schemeClr val="accent6"/>
              </a:solidFill>
            </a:endParaRPr>
          </a:p>
        </p:txBody>
      </p:sp>
      <p:sp>
        <p:nvSpPr>
          <p:cNvPr id="112" name="Google Shape;112;p1"/>
          <p:cNvSpPr txBox="1">
            <a:spLocks noGrp="1"/>
          </p:cNvSpPr>
          <p:nvPr>
            <p:ph type="ctrTitle"/>
          </p:nvPr>
        </p:nvSpPr>
        <p:spPr>
          <a:xfrm>
            <a:off x="1003800" y="1075554"/>
            <a:ext cx="7136398" cy="177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US" sz="1800" b="0" i="0" u="none" strike="noStrike">
                <a:solidFill>
                  <a:srgbClr val="1A4568"/>
                </a:solidFill>
                <a:latin typeface="Calibri"/>
                <a:ea typeface="Calibri"/>
                <a:cs typeface="Calibri"/>
                <a:sym typeface="Calibri"/>
              </a:rPr>
              <a:t>Capstone Project Phase B</a:t>
            </a:r>
            <a:br>
              <a:rPr lang="en-US" sz="1800" b="0" i="0" u="none" strike="noStrike">
                <a:solidFill>
                  <a:srgbClr val="1A4568"/>
                </a:solidFill>
                <a:latin typeface="Calibri"/>
                <a:ea typeface="Calibri"/>
                <a:cs typeface="Calibri"/>
                <a:sym typeface="Calibri"/>
              </a:rPr>
            </a:br>
            <a:r>
              <a:rPr lang="en-US" sz="3600" b="1" i="0" u="none" strike="noStrike">
                <a:solidFill>
                  <a:srgbClr val="1A4568"/>
                </a:solidFill>
                <a:latin typeface="Calibri"/>
                <a:ea typeface="Calibri"/>
                <a:cs typeface="Calibri"/>
                <a:sym typeface="Calibri"/>
              </a:rPr>
              <a:t>Choosing Best Fit Framework For Web Application “EVolve”</a:t>
            </a:r>
            <a:endParaRPr sz="5500">
              <a:solidFill>
                <a:srgbClr val="1A4568"/>
              </a:solidFill>
            </a:endParaRPr>
          </a:p>
        </p:txBody>
      </p:sp>
      <p:sp>
        <p:nvSpPr>
          <p:cNvPr id="113" name="Google Shape;113;p1"/>
          <p:cNvSpPr/>
          <p:nvPr/>
        </p:nvSpPr>
        <p:spPr>
          <a:xfrm>
            <a:off x="6500145" y="867444"/>
            <a:ext cx="243" cy="122"/>
          </a:xfrm>
          <a:custGeom>
            <a:avLst/>
            <a:gdLst/>
            <a:ahLst/>
            <a:cxnLst/>
            <a:rect l="l" t="t" r="r" b="b"/>
            <a:pathLst>
              <a:path w="2" h="1" extrusionOk="0">
                <a:moveTo>
                  <a:pt x="1" y="0"/>
                </a:moveTo>
                <a:cubicBezTo>
                  <a:pt x="0" y="0"/>
                  <a:pt x="0" y="0"/>
                  <a:pt x="0" y="1"/>
                </a:cubicBezTo>
                <a:lnTo>
                  <a:pt x="2" y="1"/>
                </a:lnTo>
                <a:cubicBezTo>
                  <a:pt x="2" y="1"/>
                  <a:pt x="1" y="0"/>
                  <a:pt x="1" y="0"/>
                </a:cubicBezTo>
                <a:close/>
              </a:path>
            </a:pathLst>
          </a:custGeom>
          <a:solidFill>
            <a:srgbClr val="E4EE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6500145" y="863673"/>
            <a:ext cx="6933" cy="3892"/>
          </a:xfrm>
          <a:custGeom>
            <a:avLst/>
            <a:gdLst/>
            <a:ahLst/>
            <a:cxnLst/>
            <a:rect l="l" t="t" r="r" b="b"/>
            <a:pathLst>
              <a:path w="57" h="32" extrusionOk="0">
                <a:moveTo>
                  <a:pt x="57" y="1"/>
                </a:moveTo>
                <a:lnTo>
                  <a:pt x="57" y="1"/>
                </a:lnTo>
                <a:cubicBezTo>
                  <a:pt x="38" y="15"/>
                  <a:pt x="20" y="28"/>
                  <a:pt x="0" y="32"/>
                </a:cubicBezTo>
                <a:lnTo>
                  <a:pt x="2" y="32"/>
                </a:lnTo>
                <a:cubicBezTo>
                  <a:pt x="4" y="31"/>
                  <a:pt x="6" y="31"/>
                  <a:pt x="9" y="31"/>
                </a:cubicBezTo>
                <a:cubicBezTo>
                  <a:pt x="11" y="31"/>
                  <a:pt x="14" y="31"/>
                  <a:pt x="16" y="30"/>
                </a:cubicBezTo>
                <a:cubicBezTo>
                  <a:pt x="30" y="25"/>
                  <a:pt x="44" y="11"/>
                  <a:pt x="57" y="1"/>
                </a:cubicBezTo>
                <a:close/>
              </a:path>
            </a:pathLst>
          </a:custGeom>
          <a:solidFill>
            <a:srgbClr val="0075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6510363" y="846765"/>
            <a:ext cx="9366" cy="14718"/>
          </a:xfrm>
          <a:custGeom>
            <a:avLst/>
            <a:gdLst/>
            <a:ahLst/>
            <a:cxnLst/>
            <a:rect l="l" t="t" r="r" b="b"/>
            <a:pathLst>
              <a:path w="77" h="121" extrusionOk="0">
                <a:moveTo>
                  <a:pt x="77" y="1"/>
                </a:moveTo>
                <a:cubicBezTo>
                  <a:pt x="53" y="53"/>
                  <a:pt x="27" y="92"/>
                  <a:pt x="1" y="120"/>
                </a:cubicBezTo>
                <a:cubicBezTo>
                  <a:pt x="27" y="92"/>
                  <a:pt x="53" y="53"/>
                  <a:pt x="77" y="1"/>
                </a:cubicBezTo>
                <a:close/>
              </a:path>
            </a:pathLst>
          </a:custGeom>
          <a:solidFill>
            <a:srgbClr val="0075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7754713" y="4422523"/>
            <a:ext cx="1433613" cy="33973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
          <p:cNvSpPr/>
          <p:nvPr/>
        </p:nvSpPr>
        <p:spPr>
          <a:xfrm flipH="1">
            <a:off x="1775105" y="3750205"/>
            <a:ext cx="1433668" cy="339744"/>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
          <p:cNvSpPr/>
          <p:nvPr/>
        </p:nvSpPr>
        <p:spPr>
          <a:xfrm rot="5400000" flipH="1">
            <a:off x="-1174430" y="1363969"/>
            <a:ext cx="4650477" cy="102328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
          <p:cNvSpPr/>
          <p:nvPr/>
        </p:nvSpPr>
        <p:spPr>
          <a:xfrm flipH="1">
            <a:off x="2255737" y="40649"/>
            <a:ext cx="1250788" cy="296408"/>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1"/>
          <p:cNvPicPr preferRelativeResize="0"/>
          <p:nvPr/>
        </p:nvPicPr>
        <p:blipFill rotWithShape="1">
          <a:blip r:embed="rId3">
            <a:alphaModFix/>
          </a:blip>
          <a:srcRect/>
          <a:stretch/>
        </p:blipFill>
        <p:spPr>
          <a:xfrm>
            <a:off x="3208773" y="499668"/>
            <a:ext cx="3060198" cy="7223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0" name="Google Shape;570;p12"/>
          <p:cNvGrpSpPr/>
          <p:nvPr/>
        </p:nvGrpSpPr>
        <p:grpSpPr>
          <a:xfrm>
            <a:off x="1890547" y="582718"/>
            <a:ext cx="5362906" cy="2633862"/>
            <a:chOff x="1913116" y="379546"/>
            <a:chExt cx="5597439" cy="2749047"/>
          </a:xfrm>
        </p:grpSpPr>
        <p:grpSp>
          <p:nvGrpSpPr>
            <p:cNvPr id="571" name="Google Shape;571;p12"/>
            <p:cNvGrpSpPr/>
            <p:nvPr/>
          </p:nvGrpSpPr>
          <p:grpSpPr>
            <a:xfrm flipH="1">
              <a:off x="2830072" y="750444"/>
              <a:ext cx="4006464" cy="2378149"/>
              <a:chOff x="4352672" y="2230153"/>
              <a:chExt cx="4618934" cy="2913327"/>
            </a:xfrm>
          </p:grpSpPr>
          <p:sp>
            <p:nvSpPr>
              <p:cNvPr id="572" name="Google Shape;572;p12"/>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2"/>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4" name="Google Shape;574;p12"/>
            <p:cNvSpPr/>
            <p:nvPr/>
          </p:nvSpPr>
          <p:spPr>
            <a:xfrm>
              <a:off x="4108301" y="1545060"/>
              <a:ext cx="2977114" cy="1206093"/>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2"/>
            <p:cNvSpPr/>
            <p:nvPr/>
          </p:nvSpPr>
          <p:spPr>
            <a:xfrm>
              <a:off x="5304762" y="1678033"/>
              <a:ext cx="1188055" cy="360100"/>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2"/>
            <p:cNvSpPr/>
            <p:nvPr/>
          </p:nvSpPr>
          <p:spPr>
            <a:xfrm>
              <a:off x="5091119" y="1678033"/>
              <a:ext cx="1865410" cy="360100"/>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2"/>
            <p:cNvSpPr/>
            <p:nvPr/>
          </p:nvSpPr>
          <p:spPr>
            <a:xfrm>
              <a:off x="1913116" y="1243662"/>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2"/>
            <p:cNvSpPr/>
            <p:nvPr/>
          </p:nvSpPr>
          <p:spPr>
            <a:xfrm>
              <a:off x="5674341" y="849887"/>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2"/>
            <p:cNvSpPr/>
            <p:nvPr/>
          </p:nvSpPr>
          <p:spPr>
            <a:xfrm>
              <a:off x="4159552" y="2184823"/>
              <a:ext cx="2906775" cy="544324"/>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2"/>
            <p:cNvSpPr/>
            <p:nvPr/>
          </p:nvSpPr>
          <p:spPr>
            <a:xfrm>
              <a:off x="4153715" y="2014492"/>
              <a:ext cx="2797619" cy="894442"/>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2"/>
            <p:cNvSpPr/>
            <p:nvPr/>
          </p:nvSpPr>
          <p:spPr>
            <a:xfrm>
              <a:off x="4153715" y="2123590"/>
              <a:ext cx="2731424" cy="719091"/>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2"/>
            <p:cNvSpPr/>
            <p:nvPr/>
          </p:nvSpPr>
          <p:spPr>
            <a:xfrm>
              <a:off x="5045121" y="2014492"/>
              <a:ext cx="1645988" cy="38993"/>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2"/>
            <p:cNvSpPr/>
            <p:nvPr/>
          </p:nvSpPr>
          <p:spPr>
            <a:xfrm>
              <a:off x="5016402" y="1629759"/>
              <a:ext cx="1656787" cy="401428"/>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2"/>
            <p:cNvSpPr/>
            <p:nvPr/>
          </p:nvSpPr>
          <p:spPr>
            <a:xfrm>
              <a:off x="4957971" y="1598238"/>
              <a:ext cx="2063643" cy="1155776"/>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5" name="Google Shape;585;p12"/>
            <p:cNvGrpSpPr/>
            <p:nvPr/>
          </p:nvGrpSpPr>
          <p:grpSpPr>
            <a:xfrm>
              <a:off x="3155185" y="379546"/>
              <a:ext cx="1447830" cy="2432452"/>
              <a:chOff x="6484504" y="1911584"/>
              <a:chExt cx="1935860" cy="3252376"/>
            </a:xfrm>
          </p:grpSpPr>
          <p:sp>
            <p:nvSpPr>
              <p:cNvPr id="586" name="Google Shape;586;p12"/>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2"/>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2"/>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2"/>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2"/>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2"/>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2"/>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dk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2"/>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2"/>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2"/>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2"/>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2"/>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2"/>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2"/>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 name="Google Shape;600;p12"/>
            <p:cNvSpPr/>
            <p:nvPr/>
          </p:nvSpPr>
          <p:spPr>
            <a:xfrm>
              <a:off x="4796238" y="1352303"/>
              <a:ext cx="315309" cy="401430"/>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2"/>
            <p:cNvSpPr/>
            <p:nvPr/>
          </p:nvSpPr>
          <p:spPr>
            <a:xfrm flipH="1">
              <a:off x="4286800" y="1169523"/>
              <a:ext cx="232579" cy="296092"/>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2"/>
            <p:cNvSpPr/>
            <p:nvPr/>
          </p:nvSpPr>
          <p:spPr>
            <a:xfrm>
              <a:off x="4524715" y="698423"/>
              <a:ext cx="458114" cy="1021753"/>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 name="Google Shape;603;p12"/>
          <p:cNvSpPr txBox="1">
            <a:spLocks noGrp="1"/>
          </p:cNvSpPr>
          <p:nvPr>
            <p:ph type="title" idx="2"/>
          </p:nvPr>
        </p:nvSpPr>
        <p:spPr>
          <a:xfrm>
            <a:off x="713250" y="1969635"/>
            <a:ext cx="1356600" cy="951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200"/>
              <a:buNone/>
            </a:pPr>
            <a:r>
              <a:rPr lang="en-US"/>
              <a:t>03</a:t>
            </a:r>
            <a:endParaRPr/>
          </a:p>
        </p:txBody>
      </p:sp>
      <p:sp>
        <p:nvSpPr>
          <p:cNvPr id="604" name="Google Shape;604;p12"/>
          <p:cNvSpPr/>
          <p:nvPr/>
        </p:nvSpPr>
        <p:spPr>
          <a:xfrm>
            <a:off x="713250" y="3011185"/>
            <a:ext cx="7717500"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2"/>
          <p:cNvSpPr/>
          <p:nvPr/>
        </p:nvSpPr>
        <p:spPr>
          <a:xfrm rot="-5400000">
            <a:off x="6148927" y="21606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2"/>
          <p:cNvSpPr txBox="1">
            <a:spLocks noGrp="1"/>
          </p:cNvSpPr>
          <p:nvPr>
            <p:ph type="title"/>
          </p:nvPr>
        </p:nvSpPr>
        <p:spPr>
          <a:xfrm>
            <a:off x="713250" y="3093514"/>
            <a:ext cx="7717500" cy="163705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solidFill>
                  <a:srgbClr val="1A4568"/>
                </a:solidFill>
              </a:rPr>
              <a:t>Product</a:t>
            </a:r>
            <a:br>
              <a:rPr lang="en-US">
                <a:solidFill>
                  <a:srgbClr val="1A4568"/>
                </a:solidFill>
              </a:rPr>
            </a:br>
            <a:r>
              <a:rPr lang="en-US" sz="1600" b="0" i="0" u="none" strike="noStrike" cap="none">
                <a:solidFill>
                  <a:srgbClr val="1A4568"/>
                </a:solidFill>
                <a:latin typeface="Nanum Gothic"/>
                <a:ea typeface="Nanum Gothic"/>
                <a:cs typeface="Nanum Gothic"/>
                <a:sym typeface="Nanum Gothic"/>
              </a:rPr>
              <a:t>Software architecture and documents</a:t>
            </a:r>
            <a:br>
              <a:rPr lang="en-US" sz="1600" b="0" i="0" u="none" strike="noStrike" cap="none">
                <a:solidFill>
                  <a:srgbClr val="1A4568"/>
                </a:solidFill>
                <a:latin typeface="Nanum Gothic"/>
                <a:ea typeface="Nanum Gothic"/>
                <a:cs typeface="Nanum Gothic"/>
                <a:sym typeface="Nanum Gothic"/>
              </a:rPr>
            </a:br>
            <a:endParaRPr/>
          </a:p>
        </p:txBody>
      </p:sp>
      <p:sp>
        <p:nvSpPr>
          <p:cNvPr id="607" name="Google Shape;60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3"/>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3"/>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System’s architecture</a:t>
            </a:r>
            <a:endParaRPr>
              <a:solidFill>
                <a:srgbClr val="1A4568"/>
              </a:solidFill>
            </a:endParaRPr>
          </a:p>
        </p:txBody>
      </p:sp>
      <p:sp>
        <p:nvSpPr>
          <p:cNvPr id="614" name="Google Shape;614;p13"/>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3"/>
          <p:cNvSpPr/>
          <p:nvPr/>
        </p:nvSpPr>
        <p:spPr>
          <a:xfrm rot="10800000" flipH="1">
            <a:off x="8380071" y="1177454"/>
            <a:ext cx="3101504"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3"/>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7" name="Google Shape;617;p13"/>
          <p:cNvPicPr preferRelativeResize="0"/>
          <p:nvPr/>
        </p:nvPicPr>
        <p:blipFill rotWithShape="1">
          <a:blip r:embed="rId3">
            <a:alphaModFix/>
          </a:blip>
          <a:srcRect t="1811" b="1811"/>
          <a:stretch/>
        </p:blipFill>
        <p:spPr>
          <a:xfrm>
            <a:off x="891182" y="1338095"/>
            <a:ext cx="7361638" cy="3062492"/>
          </a:xfrm>
          <a:prstGeom prst="rect">
            <a:avLst/>
          </a:prstGeom>
          <a:noFill/>
          <a:ln>
            <a:noFill/>
          </a:ln>
        </p:spPr>
      </p:pic>
      <p:sp>
        <p:nvSpPr>
          <p:cNvPr id="618" name="Google Shape;618;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4" name="קבוצה 3">
            <a:extLst>
              <a:ext uri="{FF2B5EF4-FFF2-40B4-BE49-F238E27FC236}">
                <a16:creationId xmlns:a16="http://schemas.microsoft.com/office/drawing/2014/main" id="{230AA3D1-EA93-0471-28C7-C42C84F20294}"/>
              </a:ext>
            </a:extLst>
          </p:cNvPr>
          <p:cNvGrpSpPr/>
          <p:nvPr/>
        </p:nvGrpSpPr>
        <p:grpSpPr>
          <a:xfrm>
            <a:off x="2170253" y="1255853"/>
            <a:ext cx="1701479" cy="3664435"/>
            <a:chOff x="2170253" y="1255853"/>
            <a:chExt cx="1701479" cy="3664435"/>
          </a:xfrm>
        </p:grpSpPr>
        <p:sp>
          <p:nvSpPr>
            <p:cNvPr id="2" name="מלבן: פינות מעוגלות 1">
              <a:extLst>
                <a:ext uri="{FF2B5EF4-FFF2-40B4-BE49-F238E27FC236}">
                  <a16:creationId xmlns:a16="http://schemas.microsoft.com/office/drawing/2014/main" id="{A987777D-2A01-61E6-73AC-CAD1654D8563}"/>
                </a:ext>
              </a:extLst>
            </p:cNvPr>
            <p:cNvSpPr/>
            <p:nvPr/>
          </p:nvSpPr>
          <p:spPr>
            <a:xfrm>
              <a:off x="2170253" y="1255853"/>
              <a:ext cx="1701479" cy="326406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תיבת טקסט 2">
              <a:extLst>
                <a:ext uri="{FF2B5EF4-FFF2-40B4-BE49-F238E27FC236}">
                  <a16:creationId xmlns:a16="http://schemas.microsoft.com/office/drawing/2014/main" id="{4678E381-2BBB-3252-7230-E129F7818EC6}"/>
                </a:ext>
              </a:extLst>
            </p:cNvPr>
            <p:cNvSpPr txBox="1"/>
            <p:nvPr/>
          </p:nvSpPr>
          <p:spPr>
            <a:xfrm>
              <a:off x="2401747" y="4612511"/>
              <a:ext cx="1197980" cy="307777"/>
            </a:xfrm>
            <a:prstGeom prst="rect">
              <a:avLst/>
            </a:prstGeom>
            <a:noFill/>
          </p:spPr>
          <p:txBody>
            <a:bodyPr wrap="square" rtlCol="1">
              <a:spAutoFit/>
            </a:bodyPr>
            <a:lstStyle/>
            <a:p>
              <a:pPr algn="ctr"/>
              <a:r>
                <a:rPr lang="en-US" b="1" dirty="0">
                  <a:solidFill>
                    <a:srgbClr val="FF0000"/>
                  </a:solidFill>
                </a:rPr>
                <a:t>Client Side</a:t>
              </a:r>
              <a:endParaRPr lang="he-IL" b="1" dirty="0">
                <a:solidFill>
                  <a:srgbClr val="FF0000"/>
                </a:solidFill>
              </a:endParaRPr>
            </a:p>
          </p:txBody>
        </p:sp>
      </p:grpSp>
      <p:grpSp>
        <p:nvGrpSpPr>
          <p:cNvPr id="12" name="קבוצה 11">
            <a:extLst>
              <a:ext uri="{FF2B5EF4-FFF2-40B4-BE49-F238E27FC236}">
                <a16:creationId xmlns:a16="http://schemas.microsoft.com/office/drawing/2014/main" id="{4032D664-4125-1E41-BDE1-88CF50AD9DAD}"/>
              </a:ext>
            </a:extLst>
          </p:cNvPr>
          <p:cNvGrpSpPr/>
          <p:nvPr/>
        </p:nvGrpSpPr>
        <p:grpSpPr>
          <a:xfrm>
            <a:off x="3923817" y="1255853"/>
            <a:ext cx="4056995" cy="3738623"/>
            <a:chOff x="3923818" y="1284790"/>
            <a:chExt cx="3987478" cy="3638122"/>
          </a:xfrm>
        </p:grpSpPr>
        <p:sp>
          <p:nvSpPr>
            <p:cNvPr id="7" name="תיבת טקסט 6">
              <a:extLst>
                <a:ext uri="{FF2B5EF4-FFF2-40B4-BE49-F238E27FC236}">
                  <a16:creationId xmlns:a16="http://schemas.microsoft.com/office/drawing/2014/main" id="{EF2D4E04-ED5D-DD91-6D05-F63F2FEC4A8E}"/>
                </a:ext>
              </a:extLst>
            </p:cNvPr>
            <p:cNvSpPr txBox="1"/>
            <p:nvPr/>
          </p:nvSpPr>
          <p:spPr>
            <a:xfrm>
              <a:off x="5421883" y="4615135"/>
              <a:ext cx="1197980" cy="307777"/>
            </a:xfrm>
            <a:prstGeom prst="rect">
              <a:avLst/>
            </a:prstGeom>
            <a:noFill/>
          </p:spPr>
          <p:txBody>
            <a:bodyPr wrap="square" rtlCol="1">
              <a:spAutoFit/>
            </a:bodyPr>
            <a:lstStyle/>
            <a:p>
              <a:pPr algn="ctr"/>
              <a:r>
                <a:rPr lang="en-US" b="1" dirty="0">
                  <a:solidFill>
                    <a:srgbClr val="FF0000"/>
                  </a:solidFill>
                </a:rPr>
                <a:t>Server Side</a:t>
              </a:r>
              <a:endParaRPr lang="he-IL" b="1" dirty="0">
                <a:solidFill>
                  <a:srgbClr val="FF0000"/>
                </a:solidFill>
              </a:endParaRPr>
            </a:p>
          </p:txBody>
        </p:sp>
        <p:sp>
          <p:nvSpPr>
            <p:cNvPr id="11" name="צורה חופשית: צורה 10">
              <a:extLst>
                <a:ext uri="{FF2B5EF4-FFF2-40B4-BE49-F238E27FC236}">
                  <a16:creationId xmlns:a16="http://schemas.microsoft.com/office/drawing/2014/main" id="{32467A12-855E-47DD-355B-3E71B96F385D}"/>
                </a:ext>
              </a:extLst>
            </p:cNvPr>
            <p:cNvSpPr/>
            <p:nvPr/>
          </p:nvSpPr>
          <p:spPr>
            <a:xfrm>
              <a:off x="3923818" y="1284790"/>
              <a:ext cx="3987478" cy="3188825"/>
            </a:xfrm>
            <a:custGeom>
              <a:avLst/>
              <a:gdLst>
                <a:gd name="connsiteX0" fmla="*/ 0 w 3993266"/>
                <a:gd name="connsiteY0" fmla="*/ 17362 h 3188825"/>
                <a:gd name="connsiteX1" fmla="*/ 23150 w 3993266"/>
                <a:gd name="connsiteY1" fmla="*/ 3171463 h 3188825"/>
                <a:gd name="connsiteX2" fmla="*/ 3993266 w 3993266"/>
                <a:gd name="connsiteY2" fmla="*/ 3188825 h 3188825"/>
                <a:gd name="connsiteX3" fmla="*/ 3987479 w 3993266"/>
                <a:gd name="connsiteY3" fmla="*/ 2586942 h 3188825"/>
                <a:gd name="connsiteX4" fmla="*/ 2494345 w 3993266"/>
                <a:gd name="connsiteY4" fmla="*/ 0 h 3188825"/>
                <a:gd name="connsiteX5" fmla="*/ 0 w 3993266"/>
                <a:gd name="connsiteY5" fmla="*/ 17362 h 318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266" h="3188825">
                  <a:moveTo>
                    <a:pt x="0" y="17362"/>
                  </a:moveTo>
                  <a:lnTo>
                    <a:pt x="23150" y="3171463"/>
                  </a:lnTo>
                  <a:lnTo>
                    <a:pt x="3993266" y="3188825"/>
                  </a:lnTo>
                  <a:lnTo>
                    <a:pt x="3987479" y="2586942"/>
                  </a:lnTo>
                  <a:lnTo>
                    <a:pt x="2494345" y="0"/>
                  </a:lnTo>
                  <a:lnTo>
                    <a:pt x="0" y="17362"/>
                  </a:lnTo>
                  <a:close/>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5" name="קבוצה 14">
            <a:extLst>
              <a:ext uri="{FF2B5EF4-FFF2-40B4-BE49-F238E27FC236}">
                <a16:creationId xmlns:a16="http://schemas.microsoft.com/office/drawing/2014/main" id="{F4F9F0C3-EBC2-9635-C0FD-46CC3CFB18C7}"/>
              </a:ext>
            </a:extLst>
          </p:cNvPr>
          <p:cNvGrpSpPr/>
          <p:nvPr/>
        </p:nvGrpSpPr>
        <p:grpSpPr>
          <a:xfrm>
            <a:off x="7025833" y="1255853"/>
            <a:ext cx="1279072" cy="2001443"/>
            <a:chOff x="7108631" y="1255853"/>
            <a:chExt cx="1144187" cy="2001443"/>
          </a:xfrm>
        </p:grpSpPr>
        <p:sp>
          <p:nvSpPr>
            <p:cNvPr id="13" name="מלבן: פינות מעוגלות 12">
              <a:extLst>
                <a:ext uri="{FF2B5EF4-FFF2-40B4-BE49-F238E27FC236}">
                  <a16:creationId xmlns:a16="http://schemas.microsoft.com/office/drawing/2014/main" id="{D6B48D7E-9123-0055-6CF5-42EF699DF45F}"/>
                </a:ext>
              </a:extLst>
            </p:cNvPr>
            <p:cNvSpPr/>
            <p:nvPr/>
          </p:nvSpPr>
          <p:spPr>
            <a:xfrm>
              <a:off x="7112643" y="1255853"/>
              <a:ext cx="1140175" cy="168411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תיבת טקסט 13">
              <a:extLst>
                <a:ext uri="{FF2B5EF4-FFF2-40B4-BE49-F238E27FC236}">
                  <a16:creationId xmlns:a16="http://schemas.microsoft.com/office/drawing/2014/main" id="{50411587-E243-08D0-BB2A-054A6A66B224}"/>
                </a:ext>
              </a:extLst>
            </p:cNvPr>
            <p:cNvSpPr txBox="1"/>
            <p:nvPr/>
          </p:nvSpPr>
          <p:spPr>
            <a:xfrm>
              <a:off x="7108631" y="2941017"/>
              <a:ext cx="1140175" cy="316279"/>
            </a:xfrm>
            <a:prstGeom prst="rect">
              <a:avLst/>
            </a:prstGeom>
            <a:noFill/>
          </p:spPr>
          <p:txBody>
            <a:bodyPr wrap="square" rtlCol="1">
              <a:spAutoFit/>
            </a:bodyPr>
            <a:lstStyle/>
            <a:p>
              <a:pPr algn="ctr"/>
              <a:r>
                <a:rPr lang="en-US" b="1" dirty="0">
                  <a:solidFill>
                    <a:srgbClr val="FF0000"/>
                  </a:solidFill>
                </a:rPr>
                <a:t>Database</a:t>
              </a:r>
              <a:endParaRPr lang="he-IL" b="1" dirty="0">
                <a:solidFill>
                  <a:srgbClr val="FF0000"/>
                </a:solidFill>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6"/>
          <p:cNvSpPr/>
          <p:nvPr/>
        </p:nvSpPr>
        <p:spPr>
          <a:xfrm>
            <a:off x="527250" y="2676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6"/>
          <p:cNvSpPr txBox="1">
            <a:spLocks noGrp="1"/>
          </p:cNvSpPr>
          <p:nvPr>
            <p:ph type="title"/>
          </p:nvPr>
        </p:nvSpPr>
        <p:spPr>
          <a:xfrm>
            <a:off x="527250" y="266134"/>
            <a:ext cx="8089500" cy="60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Package Diagram</a:t>
            </a:r>
            <a:endParaRPr>
              <a:solidFill>
                <a:srgbClr val="1A4568"/>
              </a:solidFill>
            </a:endParaRPr>
          </a:p>
        </p:txBody>
      </p:sp>
      <p:sp>
        <p:nvSpPr>
          <p:cNvPr id="636" name="Google Shape;636;p16"/>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6"/>
          <p:cNvSpPr/>
          <p:nvPr/>
        </p:nvSpPr>
        <p:spPr>
          <a:xfrm rot="10800000" flipH="1">
            <a:off x="8252818" y="8726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6"/>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a:t>
            </a:fld>
            <a:endParaRPr/>
          </a:p>
        </p:txBody>
      </p:sp>
      <p:pic>
        <p:nvPicPr>
          <p:cNvPr id="640" name="Google Shape;640;p16"/>
          <p:cNvPicPr preferRelativeResize="0"/>
          <p:nvPr/>
        </p:nvPicPr>
        <p:blipFill>
          <a:blip r:embed="rId3">
            <a:alphaModFix/>
          </a:blip>
          <a:stretch>
            <a:fillRect/>
          </a:stretch>
        </p:blipFill>
        <p:spPr>
          <a:xfrm>
            <a:off x="2279712" y="961875"/>
            <a:ext cx="4584574" cy="4115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5"/>
          <p:cNvSpPr/>
          <p:nvPr/>
        </p:nvSpPr>
        <p:spPr>
          <a:xfrm>
            <a:off x="527250" y="238930"/>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5"/>
          <p:cNvSpPr txBox="1">
            <a:spLocks noGrp="1"/>
          </p:cNvSpPr>
          <p:nvPr>
            <p:ph type="title"/>
          </p:nvPr>
        </p:nvSpPr>
        <p:spPr>
          <a:xfrm>
            <a:off x="527250" y="237447"/>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Activity Diagram</a:t>
            </a:r>
            <a:endParaRPr>
              <a:solidFill>
                <a:srgbClr val="1A4568"/>
              </a:solidFill>
            </a:endParaRPr>
          </a:p>
        </p:txBody>
      </p:sp>
      <p:sp>
        <p:nvSpPr>
          <p:cNvPr id="625" name="Google Shape;625;p15"/>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5"/>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5"/>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8" name="Google Shape;628;p15"/>
          <p:cNvPicPr preferRelativeResize="0"/>
          <p:nvPr/>
        </p:nvPicPr>
        <p:blipFill rotWithShape="1">
          <a:blip r:embed="rId3">
            <a:alphaModFix/>
          </a:blip>
          <a:srcRect/>
          <a:stretch/>
        </p:blipFill>
        <p:spPr>
          <a:xfrm>
            <a:off x="2139483" y="906212"/>
            <a:ext cx="4836851" cy="4212742"/>
          </a:xfrm>
          <a:prstGeom prst="rect">
            <a:avLst/>
          </a:prstGeom>
          <a:noFill/>
          <a:ln>
            <a:noFill/>
          </a:ln>
        </p:spPr>
      </p:pic>
      <p:sp>
        <p:nvSpPr>
          <p:cNvPr id="629" name="Google Shape;62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9" name="קבוצה 28">
            <a:extLst>
              <a:ext uri="{FF2B5EF4-FFF2-40B4-BE49-F238E27FC236}">
                <a16:creationId xmlns:a16="http://schemas.microsoft.com/office/drawing/2014/main" id="{3A22658C-0A7F-1521-5AF7-D250F0052638}"/>
              </a:ext>
            </a:extLst>
          </p:cNvPr>
          <p:cNvGrpSpPr/>
          <p:nvPr/>
        </p:nvGrpSpPr>
        <p:grpSpPr>
          <a:xfrm>
            <a:off x="2753519" y="1383507"/>
            <a:ext cx="4044950" cy="2076450"/>
            <a:chOff x="2753519" y="1383507"/>
            <a:chExt cx="4044950" cy="2076450"/>
          </a:xfrm>
        </p:grpSpPr>
        <p:cxnSp>
          <p:nvCxnSpPr>
            <p:cNvPr id="9" name="מחבר חץ ישר 8">
              <a:extLst>
                <a:ext uri="{FF2B5EF4-FFF2-40B4-BE49-F238E27FC236}">
                  <a16:creationId xmlns:a16="http://schemas.microsoft.com/office/drawing/2014/main" id="{F0EB5A28-669C-E05E-37D0-84E65165CA08}"/>
                </a:ext>
              </a:extLst>
            </p:cNvPr>
            <p:cNvCxnSpPr>
              <a:cxnSpLocks/>
            </p:cNvCxnSpPr>
            <p:nvPr/>
          </p:nvCxnSpPr>
          <p:spPr>
            <a:xfrm>
              <a:off x="2783681" y="1743075"/>
              <a:ext cx="314325"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מחבר חץ ישר 10">
              <a:extLst>
                <a:ext uri="{FF2B5EF4-FFF2-40B4-BE49-F238E27FC236}">
                  <a16:creationId xmlns:a16="http://schemas.microsoft.com/office/drawing/2014/main" id="{4EC67BBB-F1A9-BB32-9460-8FE01CFE7789}"/>
                </a:ext>
              </a:extLst>
            </p:cNvPr>
            <p:cNvCxnSpPr>
              <a:cxnSpLocks/>
            </p:cNvCxnSpPr>
            <p:nvPr/>
          </p:nvCxnSpPr>
          <p:spPr>
            <a:xfrm>
              <a:off x="3539331" y="1743868"/>
              <a:ext cx="365919"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מחבר חץ ישר 13">
              <a:extLst>
                <a:ext uri="{FF2B5EF4-FFF2-40B4-BE49-F238E27FC236}">
                  <a16:creationId xmlns:a16="http://schemas.microsoft.com/office/drawing/2014/main" id="{24376C82-7F12-E5E0-EF77-9FC7F7E36147}"/>
                </a:ext>
              </a:extLst>
            </p:cNvPr>
            <p:cNvCxnSpPr>
              <a:cxnSpLocks/>
            </p:cNvCxnSpPr>
            <p:nvPr/>
          </p:nvCxnSpPr>
          <p:spPr>
            <a:xfrm>
              <a:off x="4317206" y="1743075"/>
              <a:ext cx="1467644"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מחבר חץ ישר 15">
              <a:extLst>
                <a:ext uri="{FF2B5EF4-FFF2-40B4-BE49-F238E27FC236}">
                  <a16:creationId xmlns:a16="http://schemas.microsoft.com/office/drawing/2014/main" id="{6952374F-3CDF-B4A1-5631-6AF841B0FC9C}"/>
                </a:ext>
              </a:extLst>
            </p:cNvPr>
            <p:cNvCxnSpPr>
              <a:cxnSpLocks/>
            </p:cNvCxnSpPr>
            <p:nvPr/>
          </p:nvCxnSpPr>
          <p:spPr>
            <a:xfrm flipV="1">
              <a:off x="6122195" y="1428750"/>
              <a:ext cx="0" cy="238125"/>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30930DD4-B839-0906-F3A5-D0A27E554937}"/>
                </a:ext>
              </a:extLst>
            </p:cNvPr>
            <p:cNvCxnSpPr/>
            <p:nvPr/>
          </p:nvCxnSpPr>
          <p:spPr>
            <a:xfrm>
              <a:off x="6143625" y="1388269"/>
              <a:ext cx="65484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מחבר ישר 20">
              <a:extLst>
                <a:ext uri="{FF2B5EF4-FFF2-40B4-BE49-F238E27FC236}">
                  <a16:creationId xmlns:a16="http://schemas.microsoft.com/office/drawing/2014/main" id="{0A54C55D-416D-281B-800E-326B5720DB13}"/>
                </a:ext>
              </a:extLst>
            </p:cNvPr>
            <p:cNvCxnSpPr>
              <a:cxnSpLocks/>
            </p:cNvCxnSpPr>
            <p:nvPr/>
          </p:nvCxnSpPr>
          <p:spPr>
            <a:xfrm flipV="1">
              <a:off x="6798469" y="1383507"/>
              <a:ext cx="0" cy="20764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מחבר חץ ישר 22">
              <a:extLst>
                <a:ext uri="{FF2B5EF4-FFF2-40B4-BE49-F238E27FC236}">
                  <a16:creationId xmlns:a16="http://schemas.microsoft.com/office/drawing/2014/main" id="{F908B054-1775-99D3-C6FD-309C58A5FBC5}"/>
                </a:ext>
              </a:extLst>
            </p:cNvPr>
            <p:cNvCxnSpPr>
              <a:cxnSpLocks/>
            </p:cNvCxnSpPr>
            <p:nvPr/>
          </p:nvCxnSpPr>
          <p:spPr>
            <a:xfrm flipH="1">
              <a:off x="6263481" y="3459957"/>
              <a:ext cx="534988"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מחבר חץ ישר 26">
              <a:extLst>
                <a:ext uri="{FF2B5EF4-FFF2-40B4-BE49-F238E27FC236}">
                  <a16:creationId xmlns:a16="http://schemas.microsoft.com/office/drawing/2014/main" id="{0C6297C3-1990-2A07-C614-D7B847255FC4}"/>
                </a:ext>
              </a:extLst>
            </p:cNvPr>
            <p:cNvCxnSpPr>
              <a:cxnSpLocks/>
            </p:cNvCxnSpPr>
            <p:nvPr/>
          </p:nvCxnSpPr>
          <p:spPr>
            <a:xfrm>
              <a:off x="2753519" y="1547813"/>
              <a:ext cx="0" cy="150815"/>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1" name="קבוצה 50">
            <a:extLst>
              <a:ext uri="{FF2B5EF4-FFF2-40B4-BE49-F238E27FC236}">
                <a16:creationId xmlns:a16="http://schemas.microsoft.com/office/drawing/2014/main" id="{88B6B8CE-E7EB-F3FA-1E23-A09EA8E27E3F}"/>
              </a:ext>
            </a:extLst>
          </p:cNvPr>
          <p:cNvGrpSpPr/>
          <p:nvPr/>
        </p:nvGrpSpPr>
        <p:grpSpPr>
          <a:xfrm>
            <a:off x="2753519" y="1547813"/>
            <a:ext cx="3787775" cy="1852612"/>
            <a:chOff x="2753519" y="1547813"/>
            <a:chExt cx="3787775" cy="1852612"/>
          </a:xfrm>
        </p:grpSpPr>
        <p:cxnSp>
          <p:nvCxnSpPr>
            <p:cNvPr id="30" name="מחבר חץ ישר 29">
              <a:extLst>
                <a:ext uri="{FF2B5EF4-FFF2-40B4-BE49-F238E27FC236}">
                  <a16:creationId xmlns:a16="http://schemas.microsoft.com/office/drawing/2014/main" id="{84B75403-9A90-6F97-8977-8A180FEB9800}"/>
                </a:ext>
              </a:extLst>
            </p:cNvPr>
            <p:cNvCxnSpPr>
              <a:cxnSpLocks/>
            </p:cNvCxnSpPr>
            <p:nvPr/>
          </p:nvCxnSpPr>
          <p:spPr>
            <a:xfrm>
              <a:off x="2753519" y="1547813"/>
              <a:ext cx="0" cy="150815"/>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מחבר חץ ישר 30">
              <a:extLst>
                <a:ext uri="{FF2B5EF4-FFF2-40B4-BE49-F238E27FC236}">
                  <a16:creationId xmlns:a16="http://schemas.microsoft.com/office/drawing/2014/main" id="{429966AA-52B0-A731-259E-511AA3B1DD9D}"/>
                </a:ext>
              </a:extLst>
            </p:cNvPr>
            <p:cNvCxnSpPr>
              <a:cxnSpLocks/>
            </p:cNvCxnSpPr>
            <p:nvPr/>
          </p:nvCxnSpPr>
          <p:spPr>
            <a:xfrm>
              <a:off x="2753519" y="1793081"/>
              <a:ext cx="0" cy="226219"/>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מחבר חץ ישר 35">
              <a:extLst>
                <a:ext uri="{FF2B5EF4-FFF2-40B4-BE49-F238E27FC236}">
                  <a16:creationId xmlns:a16="http://schemas.microsoft.com/office/drawing/2014/main" id="{AE394D40-FC47-C71E-6E24-DC88060CC8FD}"/>
                </a:ext>
              </a:extLst>
            </p:cNvPr>
            <p:cNvCxnSpPr>
              <a:cxnSpLocks/>
            </p:cNvCxnSpPr>
            <p:nvPr/>
          </p:nvCxnSpPr>
          <p:spPr>
            <a:xfrm>
              <a:off x="2986882" y="2093912"/>
              <a:ext cx="899318"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מחבר חץ ישר 37">
              <a:extLst>
                <a:ext uri="{FF2B5EF4-FFF2-40B4-BE49-F238E27FC236}">
                  <a16:creationId xmlns:a16="http://schemas.microsoft.com/office/drawing/2014/main" id="{695D2B38-056A-D1DE-5EAF-FC1EDC8EBCC4}"/>
                </a:ext>
              </a:extLst>
            </p:cNvPr>
            <p:cNvCxnSpPr>
              <a:cxnSpLocks/>
            </p:cNvCxnSpPr>
            <p:nvPr/>
          </p:nvCxnSpPr>
          <p:spPr>
            <a:xfrm>
              <a:off x="4317206" y="2091531"/>
              <a:ext cx="1433513"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מחבר חץ ישר 40">
              <a:extLst>
                <a:ext uri="{FF2B5EF4-FFF2-40B4-BE49-F238E27FC236}">
                  <a16:creationId xmlns:a16="http://schemas.microsoft.com/office/drawing/2014/main" id="{FAE4D009-2D37-43DE-7837-5EF1C6D9AC66}"/>
                </a:ext>
              </a:extLst>
            </p:cNvPr>
            <p:cNvCxnSpPr>
              <a:cxnSpLocks/>
            </p:cNvCxnSpPr>
            <p:nvPr/>
          </p:nvCxnSpPr>
          <p:spPr>
            <a:xfrm>
              <a:off x="6099178" y="2174081"/>
              <a:ext cx="0" cy="226219"/>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מחבר ישר 41">
              <a:extLst>
                <a:ext uri="{FF2B5EF4-FFF2-40B4-BE49-F238E27FC236}">
                  <a16:creationId xmlns:a16="http://schemas.microsoft.com/office/drawing/2014/main" id="{F23A0B79-E504-646D-D0A7-E81D358EB783}"/>
                </a:ext>
              </a:extLst>
            </p:cNvPr>
            <p:cNvCxnSpPr>
              <a:cxnSpLocks/>
            </p:cNvCxnSpPr>
            <p:nvPr/>
          </p:nvCxnSpPr>
          <p:spPr>
            <a:xfrm>
              <a:off x="6124576" y="2445544"/>
              <a:ext cx="41671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מחבר חץ ישר 46">
              <a:extLst>
                <a:ext uri="{FF2B5EF4-FFF2-40B4-BE49-F238E27FC236}">
                  <a16:creationId xmlns:a16="http://schemas.microsoft.com/office/drawing/2014/main" id="{ECE2330E-A86F-EA3B-2EAB-36DC5E8F05F8}"/>
                </a:ext>
              </a:extLst>
            </p:cNvPr>
            <p:cNvCxnSpPr>
              <a:cxnSpLocks/>
            </p:cNvCxnSpPr>
            <p:nvPr/>
          </p:nvCxnSpPr>
          <p:spPr>
            <a:xfrm flipH="1">
              <a:off x="6263481" y="3400425"/>
              <a:ext cx="275432" cy="0"/>
            </a:xfrm>
            <a:prstGeom prst="straightConnector1">
              <a:avLst/>
            </a:prstGeom>
            <a:ln w="127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מחבר ישר 49">
              <a:extLst>
                <a:ext uri="{FF2B5EF4-FFF2-40B4-BE49-F238E27FC236}">
                  <a16:creationId xmlns:a16="http://schemas.microsoft.com/office/drawing/2014/main" id="{9AA8BC46-BD77-70FD-EFF2-17457419DB26}"/>
                </a:ext>
              </a:extLst>
            </p:cNvPr>
            <p:cNvCxnSpPr/>
            <p:nvPr/>
          </p:nvCxnSpPr>
          <p:spPr>
            <a:xfrm>
              <a:off x="6538913" y="2445544"/>
              <a:ext cx="0" cy="95488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33" name="קבוצה 632">
            <a:extLst>
              <a:ext uri="{FF2B5EF4-FFF2-40B4-BE49-F238E27FC236}">
                <a16:creationId xmlns:a16="http://schemas.microsoft.com/office/drawing/2014/main" id="{45A494FD-67D9-841E-1F65-2C51536D7C8B}"/>
              </a:ext>
            </a:extLst>
          </p:cNvPr>
          <p:cNvGrpSpPr/>
          <p:nvPr/>
        </p:nvGrpSpPr>
        <p:grpSpPr>
          <a:xfrm>
            <a:off x="2753519" y="3063875"/>
            <a:ext cx="3672680" cy="1848644"/>
            <a:chOff x="2753519" y="3063875"/>
            <a:chExt cx="3672680" cy="1848644"/>
          </a:xfrm>
        </p:grpSpPr>
        <p:sp>
          <p:nvSpPr>
            <p:cNvPr id="52" name="יהלום 51">
              <a:extLst>
                <a:ext uri="{FF2B5EF4-FFF2-40B4-BE49-F238E27FC236}">
                  <a16:creationId xmlns:a16="http://schemas.microsoft.com/office/drawing/2014/main" id="{8E73B966-E2C2-4836-5CFF-7BBE0B9D8EC7}"/>
                </a:ext>
              </a:extLst>
            </p:cNvPr>
            <p:cNvSpPr/>
            <p:nvPr/>
          </p:nvSpPr>
          <p:spPr>
            <a:xfrm>
              <a:off x="5862637" y="3390108"/>
              <a:ext cx="54769" cy="86518"/>
            </a:xfrm>
            <a:prstGeom prst="diamond">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8" name="מחבר ישר 57">
              <a:extLst>
                <a:ext uri="{FF2B5EF4-FFF2-40B4-BE49-F238E27FC236}">
                  <a16:creationId xmlns:a16="http://schemas.microsoft.com/office/drawing/2014/main" id="{F8D7DBE8-DFC8-2D1B-15AA-E9F3D39BE2CC}"/>
                </a:ext>
              </a:extLst>
            </p:cNvPr>
            <p:cNvCxnSpPr>
              <a:cxnSpLocks/>
              <a:stCxn id="52" idx="0"/>
            </p:cNvCxnSpPr>
            <p:nvPr/>
          </p:nvCxnSpPr>
          <p:spPr>
            <a:xfrm flipH="1" flipV="1">
              <a:off x="5889625" y="3063875"/>
              <a:ext cx="397" cy="326233"/>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מחבר ישר 60">
              <a:extLst>
                <a:ext uri="{FF2B5EF4-FFF2-40B4-BE49-F238E27FC236}">
                  <a16:creationId xmlns:a16="http://schemas.microsoft.com/office/drawing/2014/main" id="{42D6FB91-0B72-611D-E662-D05A7F344EDC}"/>
                </a:ext>
              </a:extLst>
            </p:cNvPr>
            <p:cNvCxnSpPr>
              <a:cxnSpLocks/>
            </p:cNvCxnSpPr>
            <p:nvPr/>
          </p:nvCxnSpPr>
          <p:spPr>
            <a:xfrm flipH="1">
              <a:off x="4310063" y="3063875"/>
              <a:ext cx="1579562"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מחבר חץ ישר 61">
              <a:extLst>
                <a:ext uri="{FF2B5EF4-FFF2-40B4-BE49-F238E27FC236}">
                  <a16:creationId xmlns:a16="http://schemas.microsoft.com/office/drawing/2014/main" id="{5F841EA6-215F-A279-809F-C0F0E19315A0}"/>
                </a:ext>
              </a:extLst>
            </p:cNvPr>
            <p:cNvCxnSpPr>
              <a:cxnSpLocks/>
            </p:cNvCxnSpPr>
            <p:nvPr/>
          </p:nvCxnSpPr>
          <p:spPr>
            <a:xfrm>
              <a:off x="4310063" y="3063875"/>
              <a:ext cx="0" cy="103188"/>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9" name="מחבר חץ ישר 578">
              <a:extLst>
                <a:ext uri="{FF2B5EF4-FFF2-40B4-BE49-F238E27FC236}">
                  <a16:creationId xmlns:a16="http://schemas.microsoft.com/office/drawing/2014/main" id="{C834CA78-1F7B-4FB7-50BD-48390FF58941}"/>
                </a:ext>
              </a:extLst>
            </p:cNvPr>
            <p:cNvCxnSpPr>
              <a:cxnSpLocks/>
            </p:cNvCxnSpPr>
            <p:nvPr/>
          </p:nvCxnSpPr>
          <p:spPr>
            <a:xfrm flipH="1">
              <a:off x="3502819" y="3237706"/>
              <a:ext cx="514350" cy="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2" name="מחבר ישר 581">
              <a:extLst>
                <a:ext uri="{FF2B5EF4-FFF2-40B4-BE49-F238E27FC236}">
                  <a16:creationId xmlns:a16="http://schemas.microsoft.com/office/drawing/2014/main" id="{83E9653A-B9BA-30B7-8365-31E560583E5A}"/>
                </a:ext>
              </a:extLst>
            </p:cNvPr>
            <p:cNvCxnSpPr>
              <a:cxnSpLocks/>
            </p:cNvCxnSpPr>
            <p:nvPr/>
          </p:nvCxnSpPr>
          <p:spPr>
            <a:xfrm>
              <a:off x="3359150" y="3312319"/>
              <a:ext cx="0" cy="13144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5" name="מחבר חץ ישר 584">
              <a:extLst>
                <a:ext uri="{FF2B5EF4-FFF2-40B4-BE49-F238E27FC236}">
                  <a16:creationId xmlns:a16="http://schemas.microsoft.com/office/drawing/2014/main" id="{AD5F0EAC-C945-B28B-E2EB-D491DD18A9D9}"/>
                </a:ext>
              </a:extLst>
            </p:cNvPr>
            <p:cNvCxnSpPr>
              <a:cxnSpLocks/>
            </p:cNvCxnSpPr>
            <p:nvPr/>
          </p:nvCxnSpPr>
          <p:spPr>
            <a:xfrm>
              <a:off x="3359150" y="4626768"/>
              <a:ext cx="2784475" cy="1"/>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8" name="מחבר ישר 587">
              <a:extLst>
                <a:ext uri="{FF2B5EF4-FFF2-40B4-BE49-F238E27FC236}">
                  <a16:creationId xmlns:a16="http://schemas.microsoft.com/office/drawing/2014/main" id="{BAA6A4C7-E7CE-DBA6-FE0B-E92DE524AA3C}"/>
                </a:ext>
              </a:extLst>
            </p:cNvPr>
            <p:cNvCxnSpPr>
              <a:cxnSpLocks/>
            </p:cNvCxnSpPr>
            <p:nvPr/>
          </p:nvCxnSpPr>
          <p:spPr>
            <a:xfrm>
              <a:off x="6426199" y="4702969"/>
              <a:ext cx="0" cy="2095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1" name="מחבר חץ ישר 590">
              <a:extLst>
                <a:ext uri="{FF2B5EF4-FFF2-40B4-BE49-F238E27FC236}">
                  <a16:creationId xmlns:a16="http://schemas.microsoft.com/office/drawing/2014/main" id="{FB7DA9E5-C326-F106-CFC5-5BF873F26C7F}"/>
                </a:ext>
              </a:extLst>
            </p:cNvPr>
            <p:cNvCxnSpPr>
              <a:cxnSpLocks/>
            </p:cNvCxnSpPr>
            <p:nvPr/>
          </p:nvCxnSpPr>
          <p:spPr>
            <a:xfrm flipH="1">
              <a:off x="4707732" y="4912519"/>
              <a:ext cx="1718467" cy="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3" name="מחבר חץ ישר 592">
              <a:extLst>
                <a:ext uri="{FF2B5EF4-FFF2-40B4-BE49-F238E27FC236}">
                  <a16:creationId xmlns:a16="http://schemas.microsoft.com/office/drawing/2014/main" id="{1BE2E56B-5634-1F0F-B642-A2FE56BE7783}"/>
                </a:ext>
              </a:extLst>
            </p:cNvPr>
            <p:cNvCxnSpPr>
              <a:cxnSpLocks/>
            </p:cNvCxnSpPr>
            <p:nvPr/>
          </p:nvCxnSpPr>
          <p:spPr>
            <a:xfrm flipH="1">
              <a:off x="3824289" y="4881563"/>
              <a:ext cx="142874" cy="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7" name="מחבר ישר 596">
              <a:extLst>
                <a:ext uri="{FF2B5EF4-FFF2-40B4-BE49-F238E27FC236}">
                  <a16:creationId xmlns:a16="http://schemas.microsoft.com/office/drawing/2014/main" id="{BE9B2F87-9346-70C5-5442-8BC21DCD1AD3}"/>
                </a:ext>
              </a:extLst>
            </p:cNvPr>
            <p:cNvCxnSpPr>
              <a:cxnSpLocks/>
            </p:cNvCxnSpPr>
            <p:nvPr/>
          </p:nvCxnSpPr>
          <p:spPr>
            <a:xfrm flipV="1">
              <a:off x="5889625" y="3480591"/>
              <a:ext cx="0" cy="24051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1" name="מחבר חץ ישר 600">
              <a:extLst>
                <a:ext uri="{FF2B5EF4-FFF2-40B4-BE49-F238E27FC236}">
                  <a16:creationId xmlns:a16="http://schemas.microsoft.com/office/drawing/2014/main" id="{1EF6C490-B57D-41FB-3EAD-4526019197FB}"/>
                </a:ext>
              </a:extLst>
            </p:cNvPr>
            <p:cNvCxnSpPr>
              <a:cxnSpLocks/>
            </p:cNvCxnSpPr>
            <p:nvPr/>
          </p:nvCxnSpPr>
          <p:spPr>
            <a:xfrm flipH="1">
              <a:off x="4412456" y="3721102"/>
              <a:ext cx="1477169" cy="0"/>
            </a:xfrm>
            <a:prstGeom prst="straightConnector1">
              <a:avLst/>
            </a:prstGeom>
            <a:ln w="127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3" name="מחבר חץ ישר 602">
              <a:extLst>
                <a:ext uri="{FF2B5EF4-FFF2-40B4-BE49-F238E27FC236}">
                  <a16:creationId xmlns:a16="http://schemas.microsoft.com/office/drawing/2014/main" id="{3242B3F7-4953-FDD2-DBC5-B36203654552}"/>
                </a:ext>
              </a:extLst>
            </p:cNvPr>
            <p:cNvCxnSpPr>
              <a:cxnSpLocks/>
            </p:cNvCxnSpPr>
            <p:nvPr/>
          </p:nvCxnSpPr>
          <p:spPr>
            <a:xfrm flipH="1">
              <a:off x="2930525" y="3708405"/>
              <a:ext cx="1136651" cy="0"/>
            </a:xfrm>
            <a:prstGeom prst="straightConnector1">
              <a:avLst/>
            </a:prstGeom>
            <a:ln w="127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5" name="מחבר ישר 604">
              <a:extLst>
                <a:ext uri="{FF2B5EF4-FFF2-40B4-BE49-F238E27FC236}">
                  <a16:creationId xmlns:a16="http://schemas.microsoft.com/office/drawing/2014/main" id="{5333A917-90B0-A04E-1583-DE22A5EA19F7}"/>
                </a:ext>
              </a:extLst>
            </p:cNvPr>
            <p:cNvCxnSpPr>
              <a:cxnSpLocks/>
            </p:cNvCxnSpPr>
            <p:nvPr/>
          </p:nvCxnSpPr>
          <p:spPr>
            <a:xfrm flipV="1">
              <a:off x="2776538" y="3794916"/>
              <a:ext cx="0" cy="18415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1" name="מחבר חץ ישר 610">
              <a:extLst>
                <a:ext uri="{FF2B5EF4-FFF2-40B4-BE49-F238E27FC236}">
                  <a16:creationId xmlns:a16="http://schemas.microsoft.com/office/drawing/2014/main" id="{E1181877-9F24-B83D-84BD-3A4BC6C01C67}"/>
                </a:ext>
              </a:extLst>
            </p:cNvPr>
            <p:cNvCxnSpPr>
              <a:cxnSpLocks/>
            </p:cNvCxnSpPr>
            <p:nvPr/>
          </p:nvCxnSpPr>
          <p:spPr>
            <a:xfrm>
              <a:off x="2776538" y="3979070"/>
              <a:ext cx="1154906" cy="0"/>
            </a:xfrm>
            <a:prstGeom prst="straightConnector1">
              <a:avLst/>
            </a:prstGeom>
            <a:ln w="127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7" name="מחבר ישר 616">
              <a:extLst>
                <a:ext uri="{FF2B5EF4-FFF2-40B4-BE49-F238E27FC236}">
                  <a16:creationId xmlns:a16="http://schemas.microsoft.com/office/drawing/2014/main" id="{CF0492B4-1B1C-276C-1A4E-B719CDCD0822}"/>
                </a:ext>
              </a:extLst>
            </p:cNvPr>
            <p:cNvCxnSpPr>
              <a:cxnSpLocks/>
            </p:cNvCxnSpPr>
            <p:nvPr/>
          </p:nvCxnSpPr>
          <p:spPr>
            <a:xfrm flipV="1">
              <a:off x="4267200" y="4058411"/>
              <a:ext cx="0" cy="156402"/>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9" name="מחבר חץ ישר 618">
              <a:extLst>
                <a:ext uri="{FF2B5EF4-FFF2-40B4-BE49-F238E27FC236}">
                  <a16:creationId xmlns:a16="http://schemas.microsoft.com/office/drawing/2014/main" id="{94AE3387-54A6-E33D-B936-A031BC38D1BF}"/>
                </a:ext>
              </a:extLst>
            </p:cNvPr>
            <p:cNvCxnSpPr>
              <a:cxnSpLocks/>
            </p:cNvCxnSpPr>
            <p:nvPr/>
          </p:nvCxnSpPr>
          <p:spPr>
            <a:xfrm flipH="1">
              <a:off x="2986882" y="4214813"/>
              <a:ext cx="1280318" cy="0"/>
            </a:xfrm>
            <a:prstGeom prst="straightConnector1">
              <a:avLst/>
            </a:prstGeom>
            <a:ln w="127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1" name="מחבר ישר 620">
              <a:extLst>
                <a:ext uri="{FF2B5EF4-FFF2-40B4-BE49-F238E27FC236}">
                  <a16:creationId xmlns:a16="http://schemas.microsoft.com/office/drawing/2014/main" id="{1B58E964-9CE1-6656-0318-8F032819FF56}"/>
                </a:ext>
              </a:extLst>
            </p:cNvPr>
            <p:cNvCxnSpPr>
              <a:cxnSpLocks/>
            </p:cNvCxnSpPr>
            <p:nvPr/>
          </p:nvCxnSpPr>
          <p:spPr>
            <a:xfrm flipV="1">
              <a:off x="2753519" y="4280691"/>
              <a:ext cx="0" cy="159489"/>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2" name="מחבר חץ ישר 621">
              <a:extLst>
                <a:ext uri="{FF2B5EF4-FFF2-40B4-BE49-F238E27FC236}">
                  <a16:creationId xmlns:a16="http://schemas.microsoft.com/office/drawing/2014/main" id="{25D55EF2-C255-5FE0-32B6-41BBACEF176C}"/>
                </a:ext>
              </a:extLst>
            </p:cNvPr>
            <p:cNvCxnSpPr>
              <a:cxnSpLocks/>
            </p:cNvCxnSpPr>
            <p:nvPr/>
          </p:nvCxnSpPr>
          <p:spPr>
            <a:xfrm>
              <a:off x="2753519" y="4440180"/>
              <a:ext cx="1449387" cy="0"/>
            </a:xfrm>
            <a:prstGeom prst="straightConnector1">
              <a:avLst/>
            </a:prstGeom>
            <a:ln w="127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7"/>
          <p:cNvSpPr/>
          <p:nvPr/>
        </p:nvSpPr>
        <p:spPr>
          <a:xfrm>
            <a:off x="3036750" y="1287400"/>
            <a:ext cx="5396100" cy="132654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6" name="Google Shape;646;p17"/>
          <p:cNvGrpSpPr/>
          <p:nvPr/>
        </p:nvGrpSpPr>
        <p:grpSpPr>
          <a:xfrm>
            <a:off x="-533641" y="2362757"/>
            <a:ext cx="5083715" cy="2780837"/>
            <a:chOff x="-481288" y="2168075"/>
            <a:chExt cx="5439455" cy="2975431"/>
          </a:xfrm>
        </p:grpSpPr>
        <p:sp>
          <p:nvSpPr>
            <p:cNvPr id="647" name="Google Shape;647;p17"/>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7"/>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7"/>
            <p:cNvSpPr/>
            <p:nvPr/>
          </p:nvSpPr>
          <p:spPr>
            <a:xfrm>
              <a:off x="367656" y="2499274"/>
              <a:ext cx="508313" cy="6472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7"/>
            <p:cNvSpPr/>
            <p:nvPr/>
          </p:nvSpPr>
          <p:spPr>
            <a:xfrm>
              <a:off x="1587130" y="2168075"/>
              <a:ext cx="881741" cy="112264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1" name="Google Shape;651;p17"/>
          <p:cNvSpPr/>
          <p:nvPr/>
        </p:nvSpPr>
        <p:spPr>
          <a:xfrm flipH="1">
            <a:off x="3360327" y="4333453"/>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7"/>
          <p:cNvSpPr txBox="1">
            <a:spLocks noGrp="1"/>
          </p:cNvSpPr>
          <p:nvPr>
            <p:ph type="title"/>
          </p:nvPr>
        </p:nvSpPr>
        <p:spPr>
          <a:xfrm>
            <a:off x="3036852" y="1950710"/>
            <a:ext cx="5395896" cy="309900"/>
          </a:xfrm>
          <a:prstGeom prst="rect">
            <a:avLst/>
          </a:prstGeom>
          <a:noFill/>
          <a:ln>
            <a:noFill/>
          </a:ln>
        </p:spPr>
        <p:txBody>
          <a:bodyPr spcFirstLastPara="1" wrap="square" lIns="0" tIns="91425" rIns="91425" bIns="91425" anchor="ctr" anchorCtr="0">
            <a:noAutofit/>
          </a:bodyPr>
          <a:lstStyle/>
          <a:p>
            <a:pPr marL="0" lvl="0" indent="0" algn="ctr" rtl="0">
              <a:lnSpc>
                <a:spcPct val="100000"/>
              </a:lnSpc>
              <a:spcBef>
                <a:spcPts val="0"/>
              </a:spcBef>
              <a:spcAft>
                <a:spcPts val="0"/>
              </a:spcAft>
              <a:buSzPts val="3200"/>
              <a:buNone/>
            </a:pPr>
            <a:r>
              <a:rPr lang="en-US" sz="4800" b="1" i="0" u="none" strike="noStrike" cap="none">
                <a:solidFill>
                  <a:srgbClr val="1A4568"/>
                </a:solidFill>
                <a:latin typeface="Josefin Sans"/>
                <a:ea typeface="Josefin Sans"/>
                <a:cs typeface="Josefin Sans"/>
                <a:sym typeface="Josefin Sans"/>
              </a:rPr>
              <a:t>Verification plan</a:t>
            </a:r>
            <a:br>
              <a:rPr lang="en-US" sz="4800">
                <a:solidFill>
                  <a:srgbClr val="1A4568"/>
                </a:solidFill>
              </a:rPr>
            </a:br>
            <a:endParaRPr sz="4800"/>
          </a:p>
        </p:txBody>
      </p:sp>
      <p:sp>
        <p:nvSpPr>
          <p:cNvPr id="653" name="Google Shape;653;p17"/>
          <p:cNvSpPr txBox="1">
            <a:spLocks noGrp="1"/>
          </p:cNvSpPr>
          <p:nvPr>
            <p:ph type="title" idx="2"/>
          </p:nvPr>
        </p:nvSpPr>
        <p:spPr>
          <a:xfrm>
            <a:off x="7160549" y="539499"/>
            <a:ext cx="1272097" cy="747900"/>
          </a:xfrm>
          <a:prstGeom prst="rect">
            <a:avLst/>
          </a:prstGeom>
          <a:noFill/>
          <a:ln>
            <a:noFill/>
          </a:ln>
        </p:spPr>
        <p:txBody>
          <a:bodyPr spcFirstLastPara="1" wrap="square" lIns="0" tIns="91425" rIns="91425" bIns="91425" anchor="ctr" anchorCtr="0">
            <a:noAutofit/>
          </a:bodyPr>
          <a:lstStyle/>
          <a:p>
            <a:pPr marL="0" lvl="0" indent="0" algn="r" rtl="0">
              <a:lnSpc>
                <a:spcPct val="100000"/>
              </a:lnSpc>
              <a:spcBef>
                <a:spcPts val="0"/>
              </a:spcBef>
              <a:spcAft>
                <a:spcPts val="0"/>
              </a:spcAft>
              <a:buSzPts val="6200"/>
              <a:buNone/>
            </a:pPr>
            <a:r>
              <a:rPr lang="en-US"/>
              <a:t>04</a:t>
            </a:r>
            <a:endParaRPr/>
          </a:p>
        </p:txBody>
      </p:sp>
      <p:grpSp>
        <p:nvGrpSpPr>
          <p:cNvPr id="654" name="Google Shape;654;p17"/>
          <p:cNvGrpSpPr/>
          <p:nvPr/>
        </p:nvGrpSpPr>
        <p:grpSpPr>
          <a:xfrm flipH="1">
            <a:off x="-1941462" y="2728633"/>
            <a:ext cx="5154289" cy="2414614"/>
            <a:chOff x="713225" y="2253700"/>
            <a:chExt cx="5046298" cy="2364024"/>
          </a:xfrm>
        </p:grpSpPr>
        <p:sp>
          <p:nvSpPr>
            <p:cNvPr id="655" name="Google Shape;655;p17"/>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7"/>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7"/>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7"/>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7"/>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7"/>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7"/>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7"/>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7"/>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7"/>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7"/>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7"/>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7"/>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7"/>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7"/>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7"/>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7"/>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7"/>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7"/>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7"/>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7"/>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7"/>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7"/>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7"/>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7"/>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7"/>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7"/>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7"/>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7"/>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7"/>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7"/>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7"/>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7"/>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7"/>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7"/>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7"/>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7"/>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7"/>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7"/>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7"/>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7"/>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7"/>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7"/>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7"/>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7"/>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7"/>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7"/>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2" name="Google Shape;702;p17"/>
          <p:cNvSpPr txBox="1">
            <a:spLocks noGrp="1"/>
          </p:cNvSpPr>
          <p:nvPr>
            <p:ph type="subTitle" idx="1"/>
          </p:nvPr>
        </p:nvSpPr>
        <p:spPr>
          <a:xfrm>
            <a:off x="3763412" y="2105660"/>
            <a:ext cx="4183800" cy="309900"/>
          </a:xfrm>
          <a:prstGeom prst="rect">
            <a:avLst/>
          </a:prstGeom>
          <a:noFill/>
          <a:ln>
            <a:noFill/>
          </a:ln>
        </p:spPr>
        <p:txBody>
          <a:bodyPr spcFirstLastPara="1" wrap="square" lIns="0" tIns="0" rIns="91425" bIns="91425" anchor="t" anchorCtr="0">
            <a:noAutofit/>
          </a:bodyPr>
          <a:lstStyle/>
          <a:p>
            <a:pPr marL="0" lvl="0" indent="0" algn="ctr" rtl="0">
              <a:lnSpc>
                <a:spcPct val="100000"/>
              </a:lnSpc>
              <a:spcBef>
                <a:spcPts val="0"/>
              </a:spcBef>
              <a:spcAft>
                <a:spcPts val="0"/>
              </a:spcAft>
              <a:buSzPts val="2200"/>
              <a:buNone/>
            </a:pPr>
            <a:r>
              <a:rPr lang="en-US">
                <a:solidFill>
                  <a:srgbClr val="1A4568"/>
                </a:solidFill>
              </a:rPr>
              <a:t>With performance and functionality testing</a:t>
            </a:r>
            <a:endParaRPr/>
          </a:p>
        </p:txBody>
      </p:sp>
      <p:sp>
        <p:nvSpPr>
          <p:cNvPr id="703" name="Google Shape;703;p17"/>
          <p:cNvSpPr/>
          <p:nvPr/>
        </p:nvSpPr>
        <p:spPr>
          <a:xfrm flipH="1">
            <a:off x="274877" y="1079724"/>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7"/>
          <p:cNvSpPr/>
          <p:nvPr/>
        </p:nvSpPr>
        <p:spPr>
          <a:xfrm flipH="1">
            <a:off x="7160549" y="3307599"/>
            <a:ext cx="1929351" cy="45720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7"/>
          <p:cNvSpPr/>
          <p:nvPr/>
        </p:nvSpPr>
        <p:spPr>
          <a:xfrm>
            <a:off x="5946477" y="368760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8"/>
          <p:cNvSpPr/>
          <p:nvPr/>
        </p:nvSpPr>
        <p:spPr>
          <a:xfrm>
            <a:off x="527250" y="580852"/>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8"/>
          <p:cNvSpPr txBox="1">
            <a:spLocks noGrp="1"/>
          </p:cNvSpPr>
          <p:nvPr>
            <p:ph type="title"/>
          </p:nvPr>
        </p:nvSpPr>
        <p:spPr>
          <a:xfrm>
            <a:off x="713225"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Verification plan</a:t>
            </a:r>
            <a:br>
              <a:rPr lang="en-US">
                <a:solidFill>
                  <a:srgbClr val="1A4568"/>
                </a:solidFill>
              </a:rPr>
            </a:br>
            <a:endParaRPr>
              <a:solidFill>
                <a:srgbClr val="1A4568"/>
              </a:solidFill>
            </a:endParaRPr>
          </a:p>
        </p:txBody>
      </p:sp>
      <p:sp>
        <p:nvSpPr>
          <p:cNvPr id="713" name="Google Shape;713;p18"/>
          <p:cNvSpPr txBox="1">
            <a:spLocks noGrp="1"/>
          </p:cNvSpPr>
          <p:nvPr>
            <p:ph type="body" idx="1"/>
          </p:nvPr>
        </p:nvSpPr>
        <p:spPr>
          <a:xfrm>
            <a:off x="713250" y="1246870"/>
            <a:ext cx="7717500" cy="484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latin typeface="Nanum Gothic"/>
                <a:ea typeface="Nanum Gothic"/>
                <a:cs typeface="Nanum Gothic"/>
                <a:sym typeface="Nanum Gothic"/>
              </a:rPr>
              <a:t>Our tests were designed to ensure the reliability of our application both on the client side and the server side. </a:t>
            </a:r>
            <a:endParaRPr/>
          </a:p>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latin typeface="Nanum Gothic"/>
                <a:ea typeface="Nanum Gothic"/>
                <a:cs typeface="Nanum Gothic"/>
                <a:sym typeface="Nanum Gothic"/>
              </a:rPr>
              <a:t>We conducted two primary forms of evaluation: functional testing and performance testing.</a:t>
            </a:r>
            <a:endParaRPr/>
          </a:p>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rPr>
              <a:t>The performance testing was conducted using a built-in tool in the Chrome browser called Lighthouse that allows users to measure and analyze the performance of the application using different metrics.</a:t>
            </a:r>
            <a:endParaRPr sz="2000">
              <a:solidFill>
                <a:schemeClr val="dk1"/>
              </a:solidFill>
            </a:endParaRPr>
          </a:p>
        </p:txBody>
      </p:sp>
      <p:sp>
        <p:nvSpPr>
          <p:cNvPr id="714" name="Google Shape;71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9"/>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9"/>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Functional Tests</a:t>
            </a:r>
            <a:endParaRPr>
              <a:solidFill>
                <a:srgbClr val="1A4568"/>
              </a:solidFill>
            </a:endParaRPr>
          </a:p>
        </p:txBody>
      </p:sp>
      <p:sp>
        <p:nvSpPr>
          <p:cNvPr id="721" name="Google Shape;721;p19"/>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9"/>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9"/>
          <p:cNvSpPr/>
          <p:nvPr/>
        </p:nvSpPr>
        <p:spPr>
          <a:xfrm flipH="1">
            <a:off x="-391201" y="3958638"/>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724" name="Google Shape;724;p19"/>
          <p:cNvGraphicFramePr/>
          <p:nvPr/>
        </p:nvGraphicFramePr>
        <p:xfrm>
          <a:off x="1228725" y="1328019"/>
          <a:ext cx="6686550" cy="2986315"/>
        </p:xfrm>
        <a:graphic>
          <a:graphicData uri="http://schemas.openxmlformats.org/drawingml/2006/table">
            <a:tbl>
              <a:tblPr>
                <a:noFill/>
                <a:tableStyleId>{CB6A65E7-021E-4523-BE48-DCBFD62056B7}</a:tableStyleId>
              </a:tblPr>
              <a:tblGrid>
                <a:gridCol w="542925">
                  <a:extLst>
                    <a:ext uri="{9D8B030D-6E8A-4147-A177-3AD203B41FA5}">
                      <a16:colId xmlns:a16="http://schemas.microsoft.com/office/drawing/2014/main" val="20000"/>
                    </a:ext>
                  </a:extLst>
                </a:gridCol>
                <a:gridCol w="2781300">
                  <a:extLst>
                    <a:ext uri="{9D8B030D-6E8A-4147-A177-3AD203B41FA5}">
                      <a16:colId xmlns:a16="http://schemas.microsoft.com/office/drawing/2014/main" val="20001"/>
                    </a:ext>
                  </a:extLst>
                </a:gridCol>
                <a:gridCol w="2581275">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32890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No.</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Test Subject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Expected Result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Result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enters an email in the wrong format and press submit.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Pop up with an error message.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tries to login with the wrong user name.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“wrong username or password”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3</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tries to login with the wrong password.</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“wrong username or password”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686375">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4</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tries to register  as Admin with the wrong secret key.</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“Invalid Admin”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5</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tries to register  with the wrong email format.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Pop up with an error message.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5"/>
                  </a:ext>
                </a:extLst>
              </a:tr>
            </a:tbl>
          </a:graphicData>
        </a:graphic>
      </p:graphicFrame>
      <p:sp>
        <p:nvSpPr>
          <p:cNvPr id="725" name="Google Shape;725;p19"/>
          <p:cNvSpPr/>
          <p:nvPr/>
        </p:nvSpPr>
        <p:spPr>
          <a:xfrm>
            <a:off x="1325544" y="1381136"/>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6" name="Google Shape;72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20"/>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0"/>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Functional Tests</a:t>
            </a:r>
            <a:endParaRPr>
              <a:solidFill>
                <a:srgbClr val="1A4568"/>
              </a:solidFill>
            </a:endParaRPr>
          </a:p>
        </p:txBody>
      </p:sp>
      <p:sp>
        <p:nvSpPr>
          <p:cNvPr id="733" name="Google Shape;733;p20"/>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0"/>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0"/>
          <p:cNvSpPr/>
          <p:nvPr/>
        </p:nvSpPr>
        <p:spPr>
          <a:xfrm flipH="1">
            <a:off x="-391201" y="3958638"/>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0"/>
          <p:cNvSpPr/>
          <p:nvPr/>
        </p:nvSpPr>
        <p:spPr>
          <a:xfrm>
            <a:off x="1325544" y="1381136"/>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737" name="Google Shape;737;p20"/>
          <p:cNvGraphicFramePr/>
          <p:nvPr/>
        </p:nvGraphicFramePr>
        <p:xfrm>
          <a:off x="1228725" y="1304505"/>
          <a:ext cx="6686550" cy="3012440"/>
        </p:xfrm>
        <a:graphic>
          <a:graphicData uri="http://schemas.openxmlformats.org/drawingml/2006/table">
            <a:tbl>
              <a:tblPr>
                <a:noFill/>
                <a:tableStyleId>{CB6A65E7-021E-4523-BE48-DCBFD62056B7}</a:tableStyleId>
              </a:tblPr>
              <a:tblGrid>
                <a:gridCol w="542925">
                  <a:extLst>
                    <a:ext uri="{9D8B030D-6E8A-4147-A177-3AD203B41FA5}">
                      <a16:colId xmlns:a16="http://schemas.microsoft.com/office/drawing/2014/main" val="20000"/>
                    </a:ext>
                  </a:extLst>
                </a:gridCol>
                <a:gridCol w="2781300">
                  <a:extLst>
                    <a:ext uri="{9D8B030D-6E8A-4147-A177-3AD203B41FA5}">
                      <a16:colId xmlns:a16="http://schemas.microsoft.com/office/drawing/2014/main" val="20001"/>
                    </a:ext>
                  </a:extLst>
                </a:gridCol>
                <a:gridCol w="2581275">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6</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An already registered user tries to register using the same email address.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“Something went wrong”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7</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New user fills all the sign up forms correctly and presses the “sign up” button.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“Registration successful”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8</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enters his email and password correctly and press submit.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Application moves to a “map screen” and presents the closest stations to the user's location.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9</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clicks on a station icon.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 floating window with information about the station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10</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clicks the “Get Direction” button in the station window.</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Navigation to the station from the user's current location starts. </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bl>
          </a:graphicData>
        </a:graphic>
      </p:graphicFrame>
      <p:sp>
        <p:nvSpPr>
          <p:cNvPr id="738" name="Google Shape;738;p20"/>
          <p:cNvSpPr/>
          <p:nvPr/>
        </p:nvSpPr>
        <p:spPr>
          <a:xfrm>
            <a:off x="1228725" y="1354138"/>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9" name="Google Shape;739;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21"/>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1"/>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Functional Tests</a:t>
            </a:r>
            <a:endParaRPr>
              <a:solidFill>
                <a:srgbClr val="1A4568"/>
              </a:solidFill>
            </a:endParaRPr>
          </a:p>
        </p:txBody>
      </p:sp>
      <p:sp>
        <p:nvSpPr>
          <p:cNvPr id="746" name="Google Shape;746;p21"/>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1"/>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1"/>
          <p:cNvSpPr/>
          <p:nvPr/>
        </p:nvSpPr>
        <p:spPr>
          <a:xfrm flipH="1">
            <a:off x="-391201" y="3958638"/>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1"/>
          <p:cNvSpPr/>
          <p:nvPr/>
        </p:nvSpPr>
        <p:spPr>
          <a:xfrm>
            <a:off x="1325544" y="1381136"/>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750" name="Google Shape;750;p21"/>
          <p:cNvGraphicFramePr/>
          <p:nvPr/>
        </p:nvGraphicFramePr>
        <p:xfrm>
          <a:off x="1228725" y="1445895"/>
          <a:ext cx="6686550" cy="2829560"/>
        </p:xfrm>
        <a:graphic>
          <a:graphicData uri="http://schemas.openxmlformats.org/drawingml/2006/table">
            <a:tbl>
              <a:tblPr>
                <a:noFill/>
                <a:tableStyleId>{CB6A65E7-021E-4523-BE48-DCBFD62056B7}</a:tableStyleId>
              </a:tblPr>
              <a:tblGrid>
                <a:gridCol w="542925">
                  <a:extLst>
                    <a:ext uri="{9D8B030D-6E8A-4147-A177-3AD203B41FA5}">
                      <a16:colId xmlns:a16="http://schemas.microsoft.com/office/drawing/2014/main" val="20000"/>
                    </a:ext>
                  </a:extLst>
                </a:gridCol>
                <a:gridCol w="2781300">
                  <a:extLst>
                    <a:ext uri="{9D8B030D-6E8A-4147-A177-3AD203B41FA5}">
                      <a16:colId xmlns:a16="http://schemas.microsoft.com/office/drawing/2014/main" val="20001"/>
                    </a:ext>
                  </a:extLst>
                </a:gridCol>
                <a:gridCol w="2581275">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11</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Admin enters his username and password and presses “submit”.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Application moves to a “manage screen” and presents a table with all registered users information.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12</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Admin clicks on “delete” in the user's information row.</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“are you sure you want to delete this user”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13</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Admin clicks the “approve” button when he asks if he is sure he wants to delete a user.</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“deleted” appears and table updates.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14</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Admin clicks the “Logout” button in the management screen.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Application moves back to the main sign in page.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15</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clicks the “Logout” button in the map screen.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Application moves back to the main sign in page.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bl>
          </a:graphicData>
        </a:graphic>
      </p:graphicFrame>
      <p:sp>
        <p:nvSpPr>
          <p:cNvPr id="751" name="Google Shape;751;p21"/>
          <p:cNvSpPr/>
          <p:nvPr/>
        </p:nvSpPr>
        <p:spPr>
          <a:xfrm>
            <a:off x="1228725" y="1446213"/>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2" name="Google Shape;75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2"/>
          <p:cNvSpPr/>
          <p:nvPr/>
        </p:nvSpPr>
        <p:spPr>
          <a:xfrm>
            <a:off x="527250" y="232000"/>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2"/>
          <p:cNvSpPr txBox="1">
            <a:spLocks noGrp="1"/>
          </p:cNvSpPr>
          <p:nvPr>
            <p:ph type="title"/>
          </p:nvPr>
        </p:nvSpPr>
        <p:spPr>
          <a:xfrm>
            <a:off x="713225" y="190644"/>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Performance Tests</a:t>
            </a:r>
            <a:br>
              <a:rPr lang="en-US">
                <a:solidFill>
                  <a:srgbClr val="1A4568"/>
                </a:solidFill>
              </a:rPr>
            </a:br>
            <a:endParaRPr>
              <a:solidFill>
                <a:srgbClr val="1A4568"/>
              </a:solidFill>
            </a:endParaRPr>
          </a:p>
        </p:txBody>
      </p:sp>
      <p:sp>
        <p:nvSpPr>
          <p:cNvPr id="759" name="Google Shape;759;p22"/>
          <p:cNvSpPr txBox="1">
            <a:spLocks noGrp="1"/>
          </p:cNvSpPr>
          <p:nvPr>
            <p:ph type="body" idx="1"/>
          </p:nvPr>
        </p:nvSpPr>
        <p:spPr>
          <a:xfrm>
            <a:off x="713249" y="644313"/>
            <a:ext cx="8089475" cy="4842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rgbClr val="1A4568"/>
              </a:buClr>
              <a:buSzPts val="1700"/>
              <a:buNone/>
            </a:pPr>
            <a:endParaRPr sz="1700">
              <a:solidFill>
                <a:srgbClr val="1A4568"/>
              </a:solidFill>
              <a:latin typeface="Nanum Gothic"/>
              <a:ea typeface="Nanum Gothic"/>
              <a:cs typeface="Nanum Gothic"/>
              <a:sym typeface="Nanum Gothic"/>
            </a:endParaRPr>
          </a:p>
          <a:p>
            <a:pPr marL="139700" lvl="0" indent="0" algn="l" rtl="0">
              <a:lnSpc>
                <a:spcPct val="100000"/>
              </a:lnSpc>
              <a:spcBef>
                <a:spcPts val="0"/>
              </a:spcBef>
              <a:spcAft>
                <a:spcPts val="0"/>
              </a:spcAft>
              <a:buClr>
                <a:srgbClr val="1A4568"/>
              </a:buClr>
              <a:buSzPts val="1700"/>
              <a:buNone/>
            </a:pPr>
            <a:r>
              <a:rPr lang="en-US" sz="1700" b="1" u="sng">
                <a:solidFill>
                  <a:srgbClr val="1A4568"/>
                </a:solidFill>
                <a:latin typeface="Nanum Gothic"/>
                <a:ea typeface="Nanum Gothic"/>
                <a:cs typeface="Nanum Gothic"/>
                <a:sym typeface="Nanum Gothic"/>
              </a:rPr>
              <a:t>We measured 4 web performance metrics:</a:t>
            </a:r>
            <a:endParaRPr/>
          </a:p>
          <a:p>
            <a:pPr marL="596900" lvl="0" indent="-457200" algn="l" rtl="0">
              <a:lnSpc>
                <a:spcPct val="100000"/>
              </a:lnSpc>
              <a:spcBef>
                <a:spcPts val="0"/>
              </a:spcBef>
              <a:spcAft>
                <a:spcPts val="0"/>
              </a:spcAft>
              <a:buClr>
                <a:srgbClr val="1A4568"/>
              </a:buClr>
              <a:buSzPts val="1700"/>
              <a:buFont typeface="Arial"/>
              <a:buAutoNum type="arabicPeriod"/>
            </a:pPr>
            <a:r>
              <a:rPr lang="en-US" sz="1700" u="sng">
                <a:solidFill>
                  <a:srgbClr val="1A4568"/>
                </a:solidFill>
                <a:latin typeface="Nanum Gothic"/>
                <a:ea typeface="Nanum Gothic"/>
                <a:cs typeface="Nanum Gothic"/>
                <a:sym typeface="Nanum Gothic"/>
              </a:rPr>
              <a:t>First Contentful Paint (FCP)</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Measures the time from user navigation to the display of any page content.</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Optimal Goal: Achieve FCP of 1.8 seconds or faster.</a:t>
            </a:r>
            <a:endParaRPr/>
          </a:p>
          <a:p>
            <a:pPr marL="139700" lvl="0" indent="0" algn="l" rtl="0">
              <a:lnSpc>
                <a:spcPct val="100000"/>
              </a:lnSpc>
              <a:spcBef>
                <a:spcPts val="0"/>
              </a:spcBef>
              <a:spcAft>
                <a:spcPts val="0"/>
              </a:spcAft>
              <a:buClr>
                <a:srgbClr val="1A4568"/>
              </a:buClr>
              <a:buSzPts val="1700"/>
              <a:buNone/>
            </a:pPr>
            <a:endParaRPr sz="1700">
              <a:solidFill>
                <a:srgbClr val="1A4568"/>
              </a:solidFill>
              <a:latin typeface="Nanum Gothic"/>
              <a:ea typeface="Nanum Gothic"/>
              <a:cs typeface="Nanum Gothic"/>
              <a:sym typeface="Nanum Gothic"/>
            </a:endParaRPr>
          </a:p>
          <a:p>
            <a:pPr marL="596900" lvl="0" indent="-457200" algn="l" rtl="0">
              <a:lnSpc>
                <a:spcPct val="100000"/>
              </a:lnSpc>
              <a:spcBef>
                <a:spcPts val="0"/>
              </a:spcBef>
              <a:spcAft>
                <a:spcPts val="0"/>
              </a:spcAft>
              <a:buClr>
                <a:srgbClr val="1A4568"/>
              </a:buClr>
              <a:buSzPts val="1700"/>
              <a:buFont typeface="Arial"/>
              <a:buAutoNum type="arabicPeriod" startAt="2"/>
            </a:pPr>
            <a:r>
              <a:rPr lang="en-US" sz="1700" u="sng">
                <a:solidFill>
                  <a:srgbClr val="1A4568"/>
                </a:solidFill>
                <a:latin typeface="Nanum Gothic"/>
                <a:ea typeface="Nanum Gothic"/>
                <a:cs typeface="Nanum Gothic"/>
                <a:sym typeface="Nanum Gothic"/>
              </a:rPr>
              <a:t>Time to First Byte (TTFB)</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Gauges the duration from resource request to the arrival of the first byte of the response.</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Optimal Goal: Target TTFB of 0.8 seconds or less.</a:t>
            </a:r>
            <a:endParaRPr/>
          </a:p>
        </p:txBody>
      </p:sp>
      <p:sp>
        <p:nvSpPr>
          <p:cNvPr id="760" name="Google Shape;76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pSp>
        <p:nvGrpSpPr>
          <p:cNvPr id="125" name="Google Shape;125;p2"/>
          <p:cNvGrpSpPr/>
          <p:nvPr/>
        </p:nvGrpSpPr>
        <p:grpSpPr>
          <a:xfrm>
            <a:off x="7681603" y="-387310"/>
            <a:ext cx="1692396" cy="3649861"/>
            <a:chOff x="7681603" y="-387310"/>
            <a:chExt cx="1692396" cy="3649861"/>
          </a:xfrm>
        </p:grpSpPr>
        <p:sp>
          <p:nvSpPr>
            <p:cNvPr id="126" name="Google Shape;126;p2"/>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2"/>
          <p:cNvSpPr/>
          <p:nvPr/>
        </p:nvSpPr>
        <p:spPr>
          <a:xfrm>
            <a:off x="527250" y="579053"/>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txBox="1">
            <a:spLocks noGrp="1"/>
          </p:cNvSpPr>
          <p:nvPr>
            <p:ph type="title"/>
          </p:nvPr>
        </p:nvSpPr>
        <p:spPr>
          <a:xfrm>
            <a:off x="713225" y="539496"/>
            <a:ext cx="7717500" cy="576000"/>
          </a:xfrm>
          <a:prstGeom prst="rect">
            <a:avLst/>
          </a:prstGeom>
          <a:noFill/>
          <a:ln>
            <a:noFill/>
          </a:ln>
        </p:spPr>
        <p:txBody>
          <a:bodyPr spcFirstLastPara="1" wrap="square" lIns="0" tIns="91425" rIns="91425" bIns="91425" anchor="t" anchorCtr="0">
            <a:noAutofit/>
          </a:bodyPr>
          <a:lstStyle/>
          <a:p>
            <a:pPr marL="91440" lvl="0" indent="0" algn="ctr" rtl="0">
              <a:lnSpc>
                <a:spcPct val="100000"/>
              </a:lnSpc>
              <a:spcBef>
                <a:spcPts val="0"/>
              </a:spcBef>
              <a:spcAft>
                <a:spcPts val="0"/>
              </a:spcAft>
              <a:buSzPts val="3200"/>
              <a:buNone/>
            </a:pPr>
            <a:r>
              <a:rPr lang="en-US">
                <a:solidFill>
                  <a:srgbClr val="1A4568"/>
                </a:solidFill>
              </a:rPr>
              <a:t>Presentation content</a:t>
            </a:r>
            <a:endParaRPr>
              <a:solidFill>
                <a:srgbClr val="1A4568"/>
              </a:solidFill>
            </a:endParaRPr>
          </a:p>
        </p:txBody>
      </p:sp>
      <p:sp>
        <p:nvSpPr>
          <p:cNvPr id="130" name="Google Shape;130;p2"/>
          <p:cNvSpPr/>
          <p:nvPr/>
        </p:nvSpPr>
        <p:spPr>
          <a:xfrm rot="-5400000" flipH="1">
            <a:off x="5499144" y="4156410"/>
            <a:ext cx="5401606" cy="118854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1" name="Google Shape;131;p2"/>
          <p:cNvSpPr/>
          <p:nvPr/>
        </p:nvSpPr>
        <p:spPr>
          <a:xfrm flipH="1">
            <a:off x="6960134" y="67999"/>
            <a:ext cx="1543191" cy="3656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flipH="1">
            <a:off x="1265204" y="151882"/>
            <a:ext cx="1188534" cy="28171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txBox="1">
            <a:spLocks noGrp="1"/>
          </p:cNvSpPr>
          <p:nvPr>
            <p:ph type="title" idx="2"/>
          </p:nvPr>
        </p:nvSpPr>
        <p:spPr>
          <a:xfrm>
            <a:off x="411824" y="1565731"/>
            <a:ext cx="25230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01</a:t>
            </a:r>
            <a:endParaRPr/>
          </a:p>
        </p:txBody>
      </p:sp>
      <p:sp>
        <p:nvSpPr>
          <p:cNvPr id="134" name="Google Shape;134;p2"/>
          <p:cNvSpPr txBox="1">
            <a:spLocks noGrp="1"/>
          </p:cNvSpPr>
          <p:nvPr>
            <p:ph type="subTitle" idx="1"/>
          </p:nvPr>
        </p:nvSpPr>
        <p:spPr>
          <a:xfrm>
            <a:off x="411824" y="1940638"/>
            <a:ext cx="25257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solidFill>
                  <a:srgbClr val="1A4568"/>
                </a:solidFill>
              </a:rPr>
              <a:t>Background</a:t>
            </a:r>
            <a:endParaRPr/>
          </a:p>
        </p:txBody>
      </p:sp>
      <p:sp>
        <p:nvSpPr>
          <p:cNvPr id="135" name="Google Shape;135;p2"/>
          <p:cNvSpPr txBox="1">
            <a:spLocks noGrp="1"/>
          </p:cNvSpPr>
          <p:nvPr>
            <p:ph type="subTitle" idx="3"/>
          </p:nvPr>
        </p:nvSpPr>
        <p:spPr>
          <a:xfrm>
            <a:off x="563271" y="2250152"/>
            <a:ext cx="2151064"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dirty="0">
                <a:solidFill>
                  <a:srgbClr val="9DA6EC"/>
                </a:solidFill>
              </a:rPr>
              <a:t>The difficulty of choosing a framework</a:t>
            </a:r>
            <a:endParaRPr dirty="0">
              <a:solidFill>
                <a:srgbClr val="9DA6EC"/>
              </a:solidFill>
            </a:endParaRPr>
          </a:p>
        </p:txBody>
      </p:sp>
      <p:sp>
        <p:nvSpPr>
          <p:cNvPr id="136" name="Google Shape;136;p2"/>
          <p:cNvSpPr txBox="1">
            <a:spLocks noGrp="1"/>
          </p:cNvSpPr>
          <p:nvPr>
            <p:ph type="title" idx="4"/>
          </p:nvPr>
        </p:nvSpPr>
        <p:spPr>
          <a:xfrm>
            <a:off x="2752099" y="1562428"/>
            <a:ext cx="25155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02</a:t>
            </a:r>
            <a:endParaRPr/>
          </a:p>
        </p:txBody>
      </p:sp>
      <p:sp>
        <p:nvSpPr>
          <p:cNvPr id="137" name="Google Shape;137;p2"/>
          <p:cNvSpPr txBox="1">
            <a:spLocks noGrp="1"/>
          </p:cNvSpPr>
          <p:nvPr>
            <p:ph type="subTitle" idx="5"/>
          </p:nvPr>
        </p:nvSpPr>
        <p:spPr>
          <a:xfrm>
            <a:off x="2752299" y="1937333"/>
            <a:ext cx="25179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solidFill>
                  <a:srgbClr val="1A4568"/>
                </a:solidFill>
              </a:rPr>
              <a:t>Solution</a:t>
            </a:r>
            <a:endParaRPr>
              <a:solidFill>
                <a:srgbClr val="1A4568"/>
              </a:solidFill>
            </a:endParaRPr>
          </a:p>
        </p:txBody>
      </p:sp>
      <p:sp>
        <p:nvSpPr>
          <p:cNvPr id="138" name="Google Shape;138;p2"/>
          <p:cNvSpPr txBox="1">
            <a:spLocks noGrp="1"/>
          </p:cNvSpPr>
          <p:nvPr>
            <p:ph type="subTitle" idx="6"/>
          </p:nvPr>
        </p:nvSpPr>
        <p:spPr>
          <a:xfrm>
            <a:off x="2752299" y="2248399"/>
            <a:ext cx="25179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rgbClr val="9DA6EC"/>
                </a:solidFill>
              </a:rPr>
              <a:t>Our solution to the problem</a:t>
            </a:r>
            <a:endParaRPr>
              <a:solidFill>
                <a:srgbClr val="9DA6EC"/>
              </a:solidFill>
            </a:endParaRPr>
          </a:p>
        </p:txBody>
      </p:sp>
      <p:sp>
        <p:nvSpPr>
          <p:cNvPr id="139" name="Google Shape;139;p2"/>
          <p:cNvSpPr txBox="1">
            <a:spLocks noGrp="1"/>
          </p:cNvSpPr>
          <p:nvPr>
            <p:ph type="title" idx="7"/>
          </p:nvPr>
        </p:nvSpPr>
        <p:spPr>
          <a:xfrm>
            <a:off x="5252278" y="1562428"/>
            <a:ext cx="25230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03</a:t>
            </a:r>
            <a:endParaRPr/>
          </a:p>
        </p:txBody>
      </p:sp>
      <p:sp>
        <p:nvSpPr>
          <p:cNvPr id="140" name="Google Shape;140;p2"/>
          <p:cNvSpPr txBox="1">
            <a:spLocks noGrp="1"/>
          </p:cNvSpPr>
          <p:nvPr>
            <p:ph type="subTitle" idx="8"/>
          </p:nvPr>
        </p:nvSpPr>
        <p:spPr>
          <a:xfrm>
            <a:off x="5252378" y="1937335"/>
            <a:ext cx="25257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solidFill>
                  <a:srgbClr val="1A4568"/>
                </a:solidFill>
              </a:rPr>
              <a:t>Product</a:t>
            </a:r>
            <a:endParaRPr>
              <a:solidFill>
                <a:srgbClr val="1A4568"/>
              </a:solidFill>
            </a:endParaRPr>
          </a:p>
        </p:txBody>
      </p:sp>
      <p:sp>
        <p:nvSpPr>
          <p:cNvPr id="141" name="Google Shape;141;p2"/>
          <p:cNvSpPr txBox="1">
            <a:spLocks noGrp="1"/>
          </p:cNvSpPr>
          <p:nvPr>
            <p:ph type="subTitle" idx="9"/>
          </p:nvPr>
        </p:nvSpPr>
        <p:spPr>
          <a:xfrm>
            <a:off x="5252378" y="2248401"/>
            <a:ext cx="25257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rgbClr val="9DA6EC"/>
                </a:solidFill>
              </a:rPr>
              <a:t>Software architecture and documents</a:t>
            </a:r>
            <a:endParaRPr/>
          </a:p>
        </p:txBody>
      </p:sp>
      <p:sp>
        <p:nvSpPr>
          <p:cNvPr id="142" name="Google Shape;142;p2"/>
          <p:cNvSpPr txBox="1">
            <a:spLocks noGrp="1"/>
          </p:cNvSpPr>
          <p:nvPr>
            <p:ph type="title" idx="13"/>
          </p:nvPr>
        </p:nvSpPr>
        <p:spPr>
          <a:xfrm>
            <a:off x="408696" y="3231367"/>
            <a:ext cx="25155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04</a:t>
            </a:r>
            <a:endParaRPr/>
          </a:p>
        </p:txBody>
      </p:sp>
      <p:sp>
        <p:nvSpPr>
          <p:cNvPr id="143" name="Google Shape;143;p2"/>
          <p:cNvSpPr txBox="1">
            <a:spLocks noGrp="1"/>
          </p:cNvSpPr>
          <p:nvPr>
            <p:ph type="subTitle" idx="14"/>
          </p:nvPr>
        </p:nvSpPr>
        <p:spPr>
          <a:xfrm>
            <a:off x="408696" y="3606272"/>
            <a:ext cx="25179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solidFill>
                  <a:srgbClr val="1A4568"/>
                </a:solidFill>
              </a:rPr>
              <a:t>Verification</a:t>
            </a:r>
            <a:endParaRPr>
              <a:solidFill>
                <a:srgbClr val="1A4568"/>
              </a:solidFill>
            </a:endParaRPr>
          </a:p>
        </p:txBody>
      </p:sp>
      <p:sp>
        <p:nvSpPr>
          <p:cNvPr id="144" name="Google Shape;144;p2"/>
          <p:cNvSpPr txBox="1">
            <a:spLocks noGrp="1"/>
          </p:cNvSpPr>
          <p:nvPr>
            <p:ph type="subTitle" idx="15"/>
          </p:nvPr>
        </p:nvSpPr>
        <p:spPr>
          <a:xfrm>
            <a:off x="408696" y="3917337"/>
            <a:ext cx="25179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rgbClr val="9DA6EC"/>
                </a:solidFill>
              </a:rPr>
              <a:t>With performance and functionality testing</a:t>
            </a:r>
            <a:endParaRPr>
              <a:solidFill>
                <a:srgbClr val="9DA6EC"/>
              </a:solidFill>
            </a:endParaRPr>
          </a:p>
        </p:txBody>
      </p:sp>
      <p:sp>
        <p:nvSpPr>
          <p:cNvPr id="145" name="Google Shape;145;p2"/>
          <p:cNvSpPr/>
          <p:nvPr/>
        </p:nvSpPr>
        <p:spPr>
          <a:xfrm flipH="1">
            <a:off x="7160406" y="2900237"/>
            <a:ext cx="806273" cy="191075"/>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txBox="1"/>
          <p:nvPr/>
        </p:nvSpPr>
        <p:spPr>
          <a:xfrm>
            <a:off x="2754900" y="3240572"/>
            <a:ext cx="2515500" cy="3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600"/>
              <a:buFont typeface="Pangolin"/>
              <a:buNone/>
            </a:pPr>
            <a:r>
              <a:rPr lang="en-US" sz="3000" b="0" i="0" u="none" strike="noStrike" cap="none">
                <a:solidFill>
                  <a:schemeClr val="dk2"/>
                </a:solidFill>
                <a:latin typeface="Montserrat ExtraBold"/>
                <a:ea typeface="Montserrat ExtraBold"/>
                <a:cs typeface="Montserrat ExtraBold"/>
                <a:sym typeface="Montserrat ExtraBold"/>
              </a:rPr>
              <a:t>05</a:t>
            </a:r>
            <a:endParaRPr/>
          </a:p>
        </p:txBody>
      </p:sp>
      <p:sp>
        <p:nvSpPr>
          <p:cNvPr id="147" name="Google Shape;147;p2"/>
          <p:cNvSpPr txBox="1"/>
          <p:nvPr/>
        </p:nvSpPr>
        <p:spPr>
          <a:xfrm>
            <a:off x="2754900" y="3615477"/>
            <a:ext cx="2517900" cy="3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Nanum Gothic"/>
              <a:buNone/>
            </a:pPr>
            <a:r>
              <a:rPr lang="en-US" sz="2100" b="1" i="0" u="none" strike="noStrike" cap="none">
                <a:solidFill>
                  <a:srgbClr val="1A4568"/>
                </a:solidFill>
                <a:latin typeface="Montserrat"/>
                <a:ea typeface="Montserrat"/>
                <a:cs typeface="Montserrat"/>
                <a:sym typeface="Montserrat"/>
              </a:rPr>
              <a:t>Demonstration</a:t>
            </a:r>
            <a:endParaRPr/>
          </a:p>
        </p:txBody>
      </p:sp>
      <p:sp>
        <p:nvSpPr>
          <p:cNvPr id="148" name="Google Shape;148;p2"/>
          <p:cNvSpPr txBox="1"/>
          <p:nvPr/>
        </p:nvSpPr>
        <p:spPr>
          <a:xfrm>
            <a:off x="2754900" y="3868399"/>
            <a:ext cx="2517900" cy="54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1400"/>
              <a:buFont typeface="Nanum Gothic"/>
              <a:buNone/>
            </a:pPr>
            <a:r>
              <a:rPr lang="en-US" sz="1400" b="0" i="0" u="none" strike="noStrike" cap="none">
                <a:solidFill>
                  <a:srgbClr val="9DA6EC"/>
                </a:solidFill>
                <a:latin typeface="Nanum Gothic"/>
                <a:ea typeface="Nanum Gothic"/>
                <a:cs typeface="Nanum Gothic"/>
                <a:sym typeface="Nanum Gothic"/>
              </a:rPr>
              <a:t>In action</a:t>
            </a:r>
            <a:endParaRPr/>
          </a:p>
        </p:txBody>
      </p:sp>
      <p:sp>
        <p:nvSpPr>
          <p:cNvPr id="149" name="Google Shape;149;p2"/>
          <p:cNvSpPr txBox="1"/>
          <p:nvPr/>
        </p:nvSpPr>
        <p:spPr>
          <a:xfrm>
            <a:off x="5267599" y="3235229"/>
            <a:ext cx="2515500" cy="3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600"/>
              <a:buFont typeface="Pangolin"/>
              <a:buNone/>
            </a:pPr>
            <a:r>
              <a:rPr lang="en-US" sz="3000" b="0" i="0" u="none" strike="noStrike" cap="none">
                <a:solidFill>
                  <a:schemeClr val="dk2"/>
                </a:solidFill>
                <a:latin typeface="Montserrat ExtraBold"/>
                <a:ea typeface="Montserrat ExtraBold"/>
                <a:cs typeface="Montserrat ExtraBold"/>
                <a:sym typeface="Montserrat ExtraBold"/>
              </a:rPr>
              <a:t>06</a:t>
            </a:r>
            <a:endParaRPr/>
          </a:p>
        </p:txBody>
      </p:sp>
      <p:sp>
        <p:nvSpPr>
          <p:cNvPr id="150" name="Google Shape;150;p2"/>
          <p:cNvSpPr txBox="1"/>
          <p:nvPr/>
        </p:nvSpPr>
        <p:spPr>
          <a:xfrm>
            <a:off x="5279893" y="3734487"/>
            <a:ext cx="2517900" cy="3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Nanum Gothic"/>
              <a:buNone/>
            </a:pPr>
            <a:r>
              <a:rPr lang="en-US" sz="2100" b="1" i="0" u="none" strike="noStrike" cap="none">
                <a:solidFill>
                  <a:srgbClr val="1A4568"/>
                </a:solidFill>
                <a:latin typeface="Montserrat"/>
                <a:ea typeface="Montserrat"/>
                <a:cs typeface="Montserrat"/>
                <a:sym typeface="Montserrat"/>
              </a:rPr>
              <a:t>Challenges &amp;</a:t>
            </a:r>
            <a:endParaRPr/>
          </a:p>
          <a:p>
            <a:pPr marL="0" marR="0" lvl="0" indent="0" algn="ctr" rtl="0">
              <a:lnSpc>
                <a:spcPct val="100000"/>
              </a:lnSpc>
              <a:spcBef>
                <a:spcPts val="0"/>
              </a:spcBef>
              <a:spcAft>
                <a:spcPts val="0"/>
              </a:spcAft>
              <a:buClr>
                <a:schemeClr val="accent2"/>
              </a:buClr>
              <a:buSzPts val="3000"/>
              <a:buFont typeface="Nanum Gothic"/>
              <a:buNone/>
            </a:pPr>
            <a:r>
              <a:rPr lang="en-US" sz="2100" b="1" i="0" u="none" strike="noStrike" cap="none">
                <a:solidFill>
                  <a:srgbClr val="1A4568"/>
                </a:solidFill>
                <a:latin typeface="Montserrat"/>
                <a:ea typeface="Montserrat"/>
                <a:cs typeface="Montserrat"/>
                <a:sym typeface="Montserrat"/>
              </a:rPr>
              <a:t>Conclusions</a:t>
            </a:r>
            <a:endParaRPr sz="2100" b="1" i="0" u="none" strike="noStrike" cap="none">
              <a:solidFill>
                <a:srgbClr val="1A4568"/>
              </a:solidFill>
              <a:latin typeface="Montserrat"/>
              <a:ea typeface="Montserrat"/>
              <a:cs typeface="Montserrat"/>
              <a:sym typeface="Montserrat"/>
            </a:endParaRPr>
          </a:p>
        </p:txBody>
      </p:sp>
      <p:sp>
        <p:nvSpPr>
          <p:cNvPr id="151" name="Google Shape;151;p2"/>
          <p:cNvSpPr txBox="1"/>
          <p:nvPr/>
        </p:nvSpPr>
        <p:spPr>
          <a:xfrm>
            <a:off x="5267599" y="4158972"/>
            <a:ext cx="2517900" cy="54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1400"/>
              <a:buFont typeface="Nanum Gothic"/>
              <a:buNone/>
            </a:pPr>
            <a:r>
              <a:rPr lang="en-US" sz="1400" b="0" i="0" u="none" strike="noStrike" cap="none">
                <a:solidFill>
                  <a:srgbClr val="9DA6EC"/>
                </a:solidFill>
                <a:latin typeface="Nanum Gothic"/>
                <a:ea typeface="Nanum Gothic"/>
                <a:cs typeface="Nanum Gothic"/>
                <a:sym typeface="Nanum Gothic"/>
              </a:rPr>
              <a:t>Implementation challenges and conclusions</a:t>
            </a:r>
            <a:endParaRPr/>
          </a:p>
        </p:txBody>
      </p:sp>
      <p:sp>
        <p:nvSpPr>
          <p:cNvPr id="152" name="Google Shape;15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23"/>
          <p:cNvSpPr/>
          <p:nvPr/>
        </p:nvSpPr>
        <p:spPr>
          <a:xfrm>
            <a:off x="527250" y="232000"/>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3"/>
          <p:cNvSpPr txBox="1">
            <a:spLocks noGrp="1"/>
          </p:cNvSpPr>
          <p:nvPr>
            <p:ph type="title"/>
          </p:nvPr>
        </p:nvSpPr>
        <p:spPr>
          <a:xfrm>
            <a:off x="713225" y="190644"/>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Performance Tests</a:t>
            </a:r>
            <a:br>
              <a:rPr lang="en-US">
                <a:solidFill>
                  <a:srgbClr val="1A4568"/>
                </a:solidFill>
              </a:rPr>
            </a:br>
            <a:endParaRPr>
              <a:solidFill>
                <a:srgbClr val="1A4568"/>
              </a:solidFill>
            </a:endParaRPr>
          </a:p>
        </p:txBody>
      </p:sp>
      <p:sp>
        <p:nvSpPr>
          <p:cNvPr id="767" name="Google Shape;767;p23"/>
          <p:cNvSpPr txBox="1">
            <a:spLocks noGrp="1"/>
          </p:cNvSpPr>
          <p:nvPr>
            <p:ph type="body" idx="1"/>
          </p:nvPr>
        </p:nvSpPr>
        <p:spPr>
          <a:xfrm>
            <a:off x="713249" y="644313"/>
            <a:ext cx="8089475" cy="4842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rgbClr val="1A4568"/>
              </a:buClr>
              <a:buSzPts val="1700"/>
              <a:buNone/>
            </a:pPr>
            <a:endParaRPr sz="1700">
              <a:solidFill>
                <a:srgbClr val="1A4568"/>
              </a:solidFill>
              <a:latin typeface="Nanum Gothic"/>
              <a:ea typeface="Nanum Gothic"/>
              <a:cs typeface="Nanum Gothic"/>
              <a:sym typeface="Nanum Gothic"/>
            </a:endParaRPr>
          </a:p>
          <a:p>
            <a:pPr marL="596900" lvl="0" indent="-457200" algn="l" rtl="0">
              <a:lnSpc>
                <a:spcPct val="100000"/>
              </a:lnSpc>
              <a:spcBef>
                <a:spcPts val="0"/>
              </a:spcBef>
              <a:spcAft>
                <a:spcPts val="0"/>
              </a:spcAft>
              <a:buClr>
                <a:srgbClr val="1A4568"/>
              </a:buClr>
              <a:buSzPts val="1700"/>
              <a:buFont typeface="Arial"/>
              <a:buAutoNum type="arabicPeriod" startAt="3"/>
            </a:pPr>
            <a:r>
              <a:rPr lang="en-US" sz="1700" u="sng">
                <a:solidFill>
                  <a:srgbClr val="1A4568"/>
                </a:solidFill>
                <a:latin typeface="Nanum Gothic"/>
                <a:ea typeface="Nanum Gothic"/>
                <a:cs typeface="Nanum Gothic"/>
                <a:sym typeface="Nanum Gothic"/>
              </a:rPr>
              <a:t>Cumulative Layout Shift (CLS)</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Measures layout shift scores resulting from unforeseen shifts throughout the page lifespan.</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Optimal Goal: Achieve CLS score of 0.1 or lower.</a:t>
            </a:r>
            <a:endParaRPr/>
          </a:p>
          <a:p>
            <a:pPr marL="139700" lvl="0" indent="0" algn="l" rtl="0">
              <a:lnSpc>
                <a:spcPct val="100000"/>
              </a:lnSpc>
              <a:spcBef>
                <a:spcPts val="0"/>
              </a:spcBef>
              <a:spcAft>
                <a:spcPts val="0"/>
              </a:spcAft>
              <a:buClr>
                <a:srgbClr val="1A4568"/>
              </a:buClr>
              <a:buSzPts val="1700"/>
              <a:buNone/>
            </a:pPr>
            <a:endParaRPr sz="1700">
              <a:solidFill>
                <a:srgbClr val="1A4568"/>
              </a:solidFill>
              <a:latin typeface="Nanum Gothic"/>
              <a:ea typeface="Nanum Gothic"/>
              <a:cs typeface="Nanum Gothic"/>
              <a:sym typeface="Nanum Gothic"/>
            </a:endParaRPr>
          </a:p>
          <a:p>
            <a:pPr marL="596900" lvl="0" indent="-457200" algn="l" rtl="0">
              <a:lnSpc>
                <a:spcPct val="100000"/>
              </a:lnSpc>
              <a:spcBef>
                <a:spcPts val="0"/>
              </a:spcBef>
              <a:spcAft>
                <a:spcPts val="0"/>
              </a:spcAft>
              <a:buClr>
                <a:srgbClr val="1A4568"/>
              </a:buClr>
              <a:buSzPts val="1700"/>
              <a:buFont typeface="Arial"/>
              <a:buAutoNum type="arabicPeriod" startAt="4"/>
            </a:pPr>
            <a:r>
              <a:rPr lang="en-US" sz="1700" u="sng">
                <a:solidFill>
                  <a:srgbClr val="1A4568"/>
                </a:solidFill>
                <a:latin typeface="Nanum Gothic"/>
                <a:ea typeface="Nanum Gothic"/>
                <a:cs typeface="Nanum Gothic"/>
                <a:sym typeface="Nanum Gothic"/>
              </a:rPr>
              <a:t>Largest Contentful Paint (LCP)</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Indicates the time it takes for the largest image or text block within the viewport to be rendered.</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Optimal Goal: Achieve LCP of 2.5 seconds or faster.</a:t>
            </a:r>
            <a:endParaRPr/>
          </a:p>
        </p:txBody>
      </p:sp>
      <p:sp>
        <p:nvSpPr>
          <p:cNvPr id="768" name="Google Shape;768;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2c7dd965fd1_2_0"/>
          <p:cNvSpPr/>
          <p:nvPr/>
        </p:nvSpPr>
        <p:spPr>
          <a:xfrm>
            <a:off x="527250" y="232000"/>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g2c7dd965fd1_2_0"/>
          <p:cNvSpPr txBox="1">
            <a:spLocks noGrp="1"/>
          </p:cNvSpPr>
          <p:nvPr>
            <p:ph type="title"/>
          </p:nvPr>
        </p:nvSpPr>
        <p:spPr>
          <a:xfrm>
            <a:off x="713225" y="190644"/>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Performance Tests</a:t>
            </a:r>
            <a:br>
              <a:rPr lang="en-US">
                <a:solidFill>
                  <a:srgbClr val="1A4568"/>
                </a:solidFill>
              </a:rPr>
            </a:br>
            <a:endParaRPr>
              <a:solidFill>
                <a:srgbClr val="1A4568"/>
              </a:solidFill>
            </a:endParaRPr>
          </a:p>
        </p:txBody>
      </p:sp>
      <p:sp>
        <p:nvSpPr>
          <p:cNvPr id="775" name="Google Shape;775;g2c7dd965fd1_2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a:t>
            </a:fld>
            <a:endParaRPr/>
          </a:p>
        </p:txBody>
      </p:sp>
      <p:pic>
        <p:nvPicPr>
          <p:cNvPr id="776" name="Google Shape;776;g2c7dd965fd1_2_0"/>
          <p:cNvPicPr preferRelativeResize="0"/>
          <p:nvPr/>
        </p:nvPicPr>
        <p:blipFill>
          <a:blip r:embed="rId3">
            <a:alphaModFix/>
          </a:blip>
          <a:stretch>
            <a:fillRect/>
          </a:stretch>
        </p:blipFill>
        <p:spPr>
          <a:xfrm>
            <a:off x="2244075" y="916100"/>
            <a:ext cx="4655803" cy="3998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24"/>
          <p:cNvSpPr/>
          <p:nvPr/>
        </p:nvSpPr>
        <p:spPr>
          <a:xfrm>
            <a:off x="527250" y="1152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4"/>
          <p:cNvSpPr txBox="1">
            <a:spLocks noGrp="1"/>
          </p:cNvSpPr>
          <p:nvPr>
            <p:ph type="title"/>
          </p:nvPr>
        </p:nvSpPr>
        <p:spPr>
          <a:xfrm>
            <a:off x="527250" y="1137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Performance Tests</a:t>
            </a:r>
            <a:endParaRPr>
              <a:solidFill>
                <a:srgbClr val="1A4568"/>
              </a:solidFill>
            </a:endParaRPr>
          </a:p>
        </p:txBody>
      </p:sp>
      <p:sp>
        <p:nvSpPr>
          <p:cNvPr id="783" name="Google Shape;783;p24"/>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4"/>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4"/>
          <p:cNvSpPr/>
          <p:nvPr/>
        </p:nvSpPr>
        <p:spPr>
          <a:xfrm flipH="1">
            <a:off x="-391201" y="3958638"/>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4"/>
          <p:cNvSpPr/>
          <p:nvPr/>
        </p:nvSpPr>
        <p:spPr>
          <a:xfrm>
            <a:off x="1325544" y="1381136"/>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7" name="Google Shape;787;p24"/>
          <p:cNvSpPr/>
          <p:nvPr/>
        </p:nvSpPr>
        <p:spPr>
          <a:xfrm>
            <a:off x="1228725" y="1446213"/>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788" name="Google Shape;788;p24"/>
          <p:cNvGraphicFramePr/>
          <p:nvPr/>
        </p:nvGraphicFramePr>
        <p:xfrm>
          <a:off x="1808775" y="784358"/>
          <a:ext cx="5526450" cy="4329405"/>
        </p:xfrm>
        <a:graphic>
          <a:graphicData uri="http://schemas.openxmlformats.org/drawingml/2006/table">
            <a:tbl>
              <a:tblPr>
                <a:noFill/>
                <a:tableStyleId>{CB6A65E7-021E-4523-BE48-DCBFD62056B7}</a:tableStyleId>
              </a:tblPr>
              <a:tblGrid>
                <a:gridCol w="1472075">
                  <a:extLst>
                    <a:ext uri="{9D8B030D-6E8A-4147-A177-3AD203B41FA5}">
                      <a16:colId xmlns:a16="http://schemas.microsoft.com/office/drawing/2014/main" val="20000"/>
                    </a:ext>
                  </a:extLst>
                </a:gridCol>
                <a:gridCol w="1825700">
                  <a:extLst>
                    <a:ext uri="{9D8B030D-6E8A-4147-A177-3AD203B41FA5}">
                      <a16:colId xmlns:a16="http://schemas.microsoft.com/office/drawing/2014/main" val="20001"/>
                    </a:ext>
                  </a:extLst>
                </a:gridCol>
                <a:gridCol w="2228675">
                  <a:extLst>
                    <a:ext uri="{9D8B030D-6E8A-4147-A177-3AD203B41FA5}">
                      <a16:colId xmlns:a16="http://schemas.microsoft.com/office/drawing/2014/main" val="20002"/>
                    </a:ext>
                  </a:extLst>
                </a:gridCol>
              </a:tblGrid>
              <a:tr h="445475">
                <a:tc>
                  <a:txBody>
                    <a:bodyPr/>
                    <a:lstStyle/>
                    <a:p>
                      <a:pPr marL="0" marR="0" lvl="0" indent="0" algn="l" rtl="0">
                        <a:lnSpc>
                          <a:spcPct val="100000"/>
                        </a:lnSpc>
                        <a:spcBef>
                          <a:spcPts val="0"/>
                        </a:spcBef>
                        <a:spcAft>
                          <a:spcPts val="0"/>
                        </a:spcAft>
                        <a:buNone/>
                      </a:pPr>
                      <a:br>
                        <a:rPr lang="en-US" sz="1200" u="none" strike="noStrike" cap="none"/>
                      </a:b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React + Bootstrap</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Preact + Tailwind</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445475">
                <a:tc>
                  <a:txBody>
                    <a:bodyPr/>
                    <a:lstStyle/>
                    <a:p>
                      <a:pPr marL="0" marR="0" lvl="0" indent="0" algn="l" rtl="0">
                        <a:lnSpc>
                          <a:spcPct val="100000"/>
                        </a:lnSpc>
                        <a:spcBef>
                          <a:spcPts val="0"/>
                        </a:spcBef>
                        <a:spcAft>
                          <a:spcPts val="0"/>
                        </a:spcAft>
                        <a:buNone/>
                      </a:pPr>
                      <a:br>
                        <a:rPr lang="en-US" sz="1200" u="none" strike="noStrike" cap="none"/>
                      </a:b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gridSpan="2">
                  <a:txBody>
                    <a:bodyPr/>
                    <a:lstStyle/>
                    <a:p>
                      <a:pPr marL="0" marR="0" lvl="0" indent="0" algn="ctr"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Login / Register page</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hMerge="1">
                  <a:txBody>
                    <a:bodyPr/>
                    <a:lstStyle/>
                    <a:p>
                      <a:endParaRPr lang="he-IL"/>
                    </a:p>
                  </a:txBody>
                  <a:tcPr/>
                </a:tc>
                <a:extLst>
                  <a:ext uri="{0D108BD9-81ED-4DB2-BD59-A6C34878D82A}">
                    <a16:rowId xmlns:a16="http://schemas.microsoft.com/office/drawing/2014/main" val="10001"/>
                  </a:ext>
                </a:extLst>
              </a:tr>
              <a:tr h="787325">
                <a:tc>
                  <a:txBody>
                    <a:bodyPr/>
                    <a:lstStyle/>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FCP</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TTFB</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CLS</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LCP</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259.6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4.8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0.01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271.3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162.9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2.6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0.01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162.9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45475">
                <a:tc>
                  <a:txBody>
                    <a:bodyPr/>
                    <a:lstStyle/>
                    <a:p>
                      <a:pPr marL="0" marR="0" lvl="0" indent="0" algn="l" rtl="0">
                        <a:lnSpc>
                          <a:spcPct val="100000"/>
                        </a:lnSpc>
                        <a:spcBef>
                          <a:spcPts val="0"/>
                        </a:spcBef>
                        <a:spcAft>
                          <a:spcPts val="0"/>
                        </a:spcAft>
                        <a:buNone/>
                      </a:pPr>
                      <a:br>
                        <a:rPr lang="en-US" sz="1200" u="none" strike="noStrike" cap="none"/>
                      </a:b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gridSpan="2">
                  <a:txBody>
                    <a:bodyPr/>
                    <a:lstStyle/>
                    <a:p>
                      <a:pPr marL="0" marR="0" lvl="0" indent="0" algn="ctr"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Admin control panel page</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hMerge="1">
                  <a:txBody>
                    <a:bodyPr/>
                    <a:lstStyle/>
                    <a:p>
                      <a:endParaRPr lang="he-IL"/>
                    </a:p>
                  </a:txBody>
                  <a:tcPr/>
                </a:tc>
                <a:extLst>
                  <a:ext uri="{0D108BD9-81ED-4DB2-BD59-A6C34878D82A}">
                    <a16:rowId xmlns:a16="http://schemas.microsoft.com/office/drawing/2014/main" val="10003"/>
                  </a:ext>
                </a:extLst>
              </a:tr>
              <a:tr h="787325">
                <a:tc>
                  <a:txBody>
                    <a:bodyPr/>
                    <a:lstStyle/>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FCP</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TTFB</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CLS</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LCP</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623.7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317.3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0.03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706.1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216.8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7.09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0.03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275.7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445475">
                <a:tc>
                  <a:txBody>
                    <a:bodyPr/>
                    <a:lstStyle/>
                    <a:p>
                      <a:pPr marL="0" marR="0" lvl="0" indent="0" algn="l" rtl="0">
                        <a:lnSpc>
                          <a:spcPct val="100000"/>
                        </a:lnSpc>
                        <a:spcBef>
                          <a:spcPts val="0"/>
                        </a:spcBef>
                        <a:spcAft>
                          <a:spcPts val="0"/>
                        </a:spcAft>
                        <a:buNone/>
                      </a:pPr>
                      <a:br>
                        <a:rPr lang="en-US" sz="1200" u="none" strike="noStrike" cap="none"/>
                      </a:b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gridSpan="2">
                  <a:txBody>
                    <a:bodyPr/>
                    <a:lstStyle/>
                    <a:p>
                      <a:pPr marL="0" marR="0" lvl="0" indent="0" algn="ctr"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Map page</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hMerge="1">
                  <a:txBody>
                    <a:bodyPr/>
                    <a:lstStyle/>
                    <a:p>
                      <a:endParaRPr lang="he-IL"/>
                    </a:p>
                  </a:txBody>
                  <a:tcPr/>
                </a:tc>
                <a:extLst>
                  <a:ext uri="{0D108BD9-81ED-4DB2-BD59-A6C34878D82A}">
                    <a16:rowId xmlns:a16="http://schemas.microsoft.com/office/drawing/2014/main" val="10005"/>
                  </a:ext>
                </a:extLst>
              </a:tr>
              <a:tr h="904425">
                <a:tc>
                  <a:txBody>
                    <a:bodyPr/>
                    <a:lstStyle/>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FCP</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TTFB</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CLS</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LCP</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199.09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8.9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0.02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204.7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180.02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5.4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0.02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190.5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bl>
          </a:graphicData>
        </a:graphic>
      </p:graphicFrame>
      <p:sp>
        <p:nvSpPr>
          <p:cNvPr id="789" name="Google Shape;789;p24"/>
          <p:cNvSpPr/>
          <p:nvPr/>
        </p:nvSpPr>
        <p:spPr>
          <a:xfrm>
            <a:off x="2476500" y="1141413"/>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0" name="Google Shape;79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25"/>
          <p:cNvSpPr/>
          <p:nvPr/>
        </p:nvSpPr>
        <p:spPr>
          <a:xfrm flipH="1">
            <a:off x="6046530" y="607258"/>
            <a:ext cx="2025701" cy="48007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6" name="Google Shape;796;p25"/>
          <p:cNvGrpSpPr/>
          <p:nvPr/>
        </p:nvGrpSpPr>
        <p:grpSpPr>
          <a:xfrm rot="-489577" flipH="1">
            <a:off x="206601" y="933494"/>
            <a:ext cx="3677410" cy="2373365"/>
            <a:chOff x="4352672" y="2230153"/>
            <a:chExt cx="4618934" cy="2913327"/>
          </a:xfrm>
        </p:grpSpPr>
        <p:sp>
          <p:nvSpPr>
            <p:cNvPr id="797" name="Google Shape;797;p25"/>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5"/>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9" name="Google Shape;799;p25"/>
          <p:cNvSpPr/>
          <p:nvPr/>
        </p:nvSpPr>
        <p:spPr>
          <a:xfrm flipH="1">
            <a:off x="1103691" y="514205"/>
            <a:ext cx="666326" cy="1486204"/>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5"/>
          <p:cNvSpPr/>
          <p:nvPr/>
        </p:nvSpPr>
        <p:spPr>
          <a:xfrm flipH="1">
            <a:off x="1726777" y="1153320"/>
            <a:ext cx="378799" cy="844854"/>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1" name="Google Shape;801;p25"/>
          <p:cNvGrpSpPr/>
          <p:nvPr/>
        </p:nvGrpSpPr>
        <p:grpSpPr>
          <a:xfrm>
            <a:off x="713219" y="1516688"/>
            <a:ext cx="2897080" cy="1357185"/>
            <a:chOff x="713225" y="2253700"/>
            <a:chExt cx="5046298" cy="2364024"/>
          </a:xfrm>
        </p:grpSpPr>
        <p:sp>
          <p:nvSpPr>
            <p:cNvPr id="802" name="Google Shape;802;p25"/>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5"/>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dk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5"/>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5"/>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5"/>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5"/>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5"/>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5"/>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5"/>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5"/>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5"/>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5"/>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5"/>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5"/>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5"/>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25"/>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25"/>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5"/>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5"/>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5"/>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5"/>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5"/>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25"/>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25"/>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5"/>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25"/>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25"/>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25"/>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25"/>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25"/>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25"/>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25"/>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25"/>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25"/>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25"/>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5"/>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5"/>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5"/>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25"/>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25"/>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25"/>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25"/>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25"/>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25"/>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5"/>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5"/>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25"/>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p25"/>
          <p:cNvSpPr txBox="1">
            <a:spLocks noGrp="1"/>
          </p:cNvSpPr>
          <p:nvPr>
            <p:ph type="title" idx="2"/>
          </p:nvPr>
        </p:nvSpPr>
        <p:spPr>
          <a:xfrm>
            <a:off x="3893700" y="1871746"/>
            <a:ext cx="1356600" cy="95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US"/>
              <a:t>05</a:t>
            </a:r>
            <a:endParaRPr/>
          </a:p>
        </p:txBody>
      </p:sp>
      <p:sp>
        <p:nvSpPr>
          <p:cNvPr id="850" name="Google Shape;850;p25"/>
          <p:cNvSpPr/>
          <p:nvPr/>
        </p:nvSpPr>
        <p:spPr>
          <a:xfrm>
            <a:off x="713250" y="2925596"/>
            <a:ext cx="7717500"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25"/>
          <p:cNvSpPr/>
          <p:nvPr/>
        </p:nvSpPr>
        <p:spPr>
          <a:xfrm rot="-5400000">
            <a:off x="4468802" y="-103549"/>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5"/>
          <p:cNvSpPr txBox="1">
            <a:spLocks noGrp="1"/>
          </p:cNvSpPr>
          <p:nvPr>
            <p:ph type="title"/>
          </p:nvPr>
        </p:nvSpPr>
        <p:spPr>
          <a:xfrm>
            <a:off x="713225" y="3007924"/>
            <a:ext cx="7717500" cy="168280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85E89"/>
              </a:buClr>
              <a:buSzPts val="1800"/>
              <a:buFont typeface="Open Sans"/>
              <a:buNone/>
            </a:pPr>
            <a:r>
              <a:rPr lang="en-US">
                <a:solidFill>
                  <a:srgbClr val="1A4568"/>
                </a:solidFill>
              </a:rPr>
              <a:t>Demonstration</a:t>
            </a:r>
            <a:br>
              <a:rPr lang="en-US">
                <a:solidFill>
                  <a:srgbClr val="1A4568"/>
                </a:solidFill>
              </a:rPr>
            </a:br>
            <a:r>
              <a:rPr lang="en-US" sz="1600" b="0" i="0" u="none" strike="noStrike" cap="none">
                <a:solidFill>
                  <a:srgbClr val="285E89"/>
                </a:solidFill>
                <a:latin typeface="Open Sans"/>
                <a:ea typeface="Open Sans"/>
                <a:cs typeface="Open Sans"/>
                <a:sym typeface="Open Sans"/>
              </a:rPr>
              <a:t>In action</a:t>
            </a:r>
            <a:br>
              <a:rPr lang="en-US" sz="1600" b="0" i="0" u="none" strike="noStrike" cap="none">
                <a:solidFill>
                  <a:srgbClr val="285E89"/>
                </a:solidFill>
                <a:latin typeface="Open Sans"/>
                <a:ea typeface="Open Sans"/>
                <a:cs typeface="Open Sans"/>
                <a:sym typeface="Open Sans"/>
              </a:rPr>
            </a:br>
            <a:endParaRPr/>
          </a:p>
        </p:txBody>
      </p:sp>
      <p:sp>
        <p:nvSpPr>
          <p:cNvPr id="853" name="Google Shape;853;p25"/>
          <p:cNvSpPr/>
          <p:nvPr/>
        </p:nvSpPr>
        <p:spPr>
          <a:xfrm>
            <a:off x="2864675" y="1391948"/>
            <a:ext cx="1029023" cy="24387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5"/>
          <p:cNvSpPr/>
          <p:nvPr/>
        </p:nvSpPr>
        <p:spPr>
          <a:xfrm flipH="1">
            <a:off x="7376417" y="1421177"/>
            <a:ext cx="1356610" cy="32150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26"/>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6"/>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Demonstration</a:t>
            </a:r>
            <a:endParaRPr>
              <a:solidFill>
                <a:srgbClr val="1A4568"/>
              </a:solidFill>
            </a:endParaRPr>
          </a:p>
        </p:txBody>
      </p:sp>
      <p:sp>
        <p:nvSpPr>
          <p:cNvPr id="862" name="Google Shape;862;p26"/>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6"/>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26"/>
          <p:cNvSpPr/>
          <p:nvPr/>
        </p:nvSpPr>
        <p:spPr>
          <a:xfrm flipH="1">
            <a:off x="-44018" y="4078894"/>
            <a:ext cx="1236531" cy="28924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a:t>
            </a:fld>
            <a:endParaRPr/>
          </a:p>
        </p:txBody>
      </p:sp>
      <p:pic>
        <p:nvPicPr>
          <p:cNvPr id="2" name="20240401_160506000_iOS">
            <a:hlinkClick r:id="" action="ppaction://media"/>
            <a:extLst>
              <a:ext uri="{FF2B5EF4-FFF2-40B4-BE49-F238E27FC236}">
                <a16:creationId xmlns:a16="http://schemas.microsoft.com/office/drawing/2014/main" id="{21A9FE89-0E29-51E1-3509-36670974B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1914" y="1211554"/>
            <a:ext cx="6640172" cy="37350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pSp>
        <p:nvGrpSpPr>
          <p:cNvPr id="871" name="Google Shape;871;p27"/>
          <p:cNvGrpSpPr/>
          <p:nvPr/>
        </p:nvGrpSpPr>
        <p:grpSpPr>
          <a:xfrm>
            <a:off x="1890547" y="582718"/>
            <a:ext cx="5362906" cy="2633862"/>
            <a:chOff x="1913116" y="379546"/>
            <a:chExt cx="5597439" cy="2749047"/>
          </a:xfrm>
        </p:grpSpPr>
        <p:grpSp>
          <p:nvGrpSpPr>
            <p:cNvPr id="872" name="Google Shape;872;p27"/>
            <p:cNvGrpSpPr/>
            <p:nvPr/>
          </p:nvGrpSpPr>
          <p:grpSpPr>
            <a:xfrm flipH="1">
              <a:off x="2830072" y="750444"/>
              <a:ext cx="4006464" cy="2378149"/>
              <a:chOff x="4352672" y="2230153"/>
              <a:chExt cx="4618934" cy="2913327"/>
            </a:xfrm>
          </p:grpSpPr>
          <p:sp>
            <p:nvSpPr>
              <p:cNvPr id="873" name="Google Shape;873;p27"/>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27"/>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5" name="Google Shape;875;p27"/>
            <p:cNvSpPr/>
            <p:nvPr/>
          </p:nvSpPr>
          <p:spPr>
            <a:xfrm>
              <a:off x="4108301" y="1545060"/>
              <a:ext cx="2977114" cy="1206093"/>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27"/>
            <p:cNvSpPr/>
            <p:nvPr/>
          </p:nvSpPr>
          <p:spPr>
            <a:xfrm>
              <a:off x="5304762" y="1678033"/>
              <a:ext cx="1188055" cy="360100"/>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27"/>
            <p:cNvSpPr/>
            <p:nvPr/>
          </p:nvSpPr>
          <p:spPr>
            <a:xfrm>
              <a:off x="5091119" y="1678033"/>
              <a:ext cx="1865410" cy="360100"/>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27"/>
            <p:cNvSpPr/>
            <p:nvPr/>
          </p:nvSpPr>
          <p:spPr>
            <a:xfrm>
              <a:off x="1913116" y="1243662"/>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27"/>
            <p:cNvSpPr/>
            <p:nvPr/>
          </p:nvSpPr>
          <p:spPr>
            <a:xfrm>
              <a:off x="5674341" y="849887"/>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27"/>
            <p:cNvSpPr/>
            <p:nvPr/>
          </p:nvSpPr>
          <p:spPr>
            <a:xfrm>
              <a:off x="4159552" y="2184823"/>
              <a:ext cx="2906775" cy="544324"/>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27"/>
            <p:cNvSpPr/>
            <p:nvPr/>
          </p:nvSpPr>
          <p:spPr>
            <a:xfrm>
              <a:off x="4153715" y="2014492"/>
              <a:ext cx="2797619" cy="894442"/>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27"/>
            <p:cNvSpPr/>
            <p:nvPr/>
          </p:nvSpPr>
          <p:spPr>
            <a:xfrm>
              <a:off x="4153715" y="2123590"/>
              <a:ext cx="2731424" cy="719091"/>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27"/>
            <p:cNvSpPr/>
            <p:nvPr/>
          </p:nvSpPr>
          <p:spPr>
            <a:xfrm>
              <a:off x="5045121" y="2014492"/>
              <a:ext cx="1645988" cy="38993"/>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27"/>
            <p:cNvSpPr/>
            <p:nvPr/>
          </p:nvSpPr>
          <p:spPr>
            <a:xfrm>
              <a:off x="5016402" y="1629759"/>
              <a:ext cx="1656787" cy="401428"/>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27"/>
            <p:cNvSpPr/>
            <p:nvPr/>
          </p:nvSpPr>
          <p:spPr>
            <a:xfrm>
              <a:off x="4957971" y="1598238"/>
              <a:ext cx="2063643" cy="1155776"/>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6" name="Google Shape;886;p27"/>
            <p:cNvGrpSpPr/>
            <p:nvPr/>
          </p:nvGrpSpPr>
          <p:grpSpPr>
            <a:xfrm>
              <a:off x="3155185" y="379546"/>
              <a:ext cx="1447830" cy="2432452"/>
              <a:chOff x="6484504" y="1911584"/>
              <a:chExt cx="1935860" cy="3252376"/>
            </a:xfrm>
          </p:grpSpPr>
          <p:sp>
            <p:nvSpPr>
              <p:cNvPr id="887" name="Google Shape;887;p27"/>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7"/>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27"/>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27"/>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27"/>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27"/>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7"/>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dk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27"/>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7"/>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7"/>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7"/>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7"/>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7"/>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7"/>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1" name="Google Shape;901;p27"/>
            <p:cNvSpPr/>
            <p:nvPr/>
          </p:nvSpPr>
          <p:spPr>
            <a:xfrm>
              <a:off x="4796238" y="1352303"/>
              <a:ext cx="315309" cy="401430"/>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7"/>
            <p:cNvSpPr/>
            <p:nvPr/>
          </p:nvSpPr>
          <p:spPr>
            <a:xfrm flipH="1">
              <a:off x="4286800" y="1169523"/>
              <a:ext cx="232579" cy="296092"/>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27"/>
            <p:cNvSpPr/>
            <p:nvPr/>
          </p:nvSpPr>
          <p:spPr>
            <a:xfrm>
              <a:off x="4524715" y="698423"/>
              <a:ext cx="458114" cy="1021753"/>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4" name="Google Shape;904;p27"/>
          <p:cNvSpPr txBox="1">
            <a:spLocks noGrp="1"/>
          </p:cNvSpPr>
          <p:nvPr>
            <p:ph type="title" idx="2"/>
          </p:nvPr>
        </p:nvSpPr>
        <p:spPr>
          <a:xfrm>
            <a:off x="713250" y="1969635"/>
            <a:ext cx="1356600" cy="951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200"/>
              <a:buNone/>
            </a:pPr>
            <a:r>
              <a:rPr lang="en-US"/>
              <a:t>06</a:t>
            </a:r>
            <a:endParaRPr/>
          </a:p>
        </p:txBody>
      </p:sp>
      <p:sp>
        <p:nvSpPr>
          <p:cNvPr id="905" name="Google Shape;905;p27"/>
          <p:cNvSpPr/>
          <p:nvPr/>
        </p:nvSpPr>
        <p:spPr>
          <a:xfrm>
            <a:off x="713250" y="3011184"/>
            <a:ext cx="7717500" cy="1719381"/>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27"/>
          <p:cNvSpPr/>
          <p:nvPr/>
        </p:nvSpPr>
        <p:spPr>
          <a:xfrm rot="-5400000">
            <a:off x="6148927" y="21606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7"/>
          <p:cNvSpPr txBox="1">
            <a:spLocks noGrp="1"/>
          </p:cNvSpPr>
          <p:nvPr>
            <p:ph type="title"/>
          </p:nvPr>
        </p:nvSpPr>
        <p:spPr>
          <a:xfrm>
            <a:off x="713250" y="3965242"/>
            <a:ext cx="7717500" cy="76532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4400">
                <a:solidFill>
                  <a:srgbClr val="1A4568"/>
                </a:solidFill>
              </a:rPr>
              <a:t>Challenges &amp;</a:t>
            </a:r>
            <a:br>
              <a:rPr lang="en-US" sz="4400">
                <a:solidFill>
                  <a:srgbClr val="1A4568"/>
                </a:solidFill>
              </a:rPr>
            </a:br>
            <a:r>
              <a:rPr lang="en-US" sz="4400">
                <a:solidFill>
                  <a:srgbClr val="1A4568"/>
                </a:solidFill>
              </a:rPr>
              <a:t>Conclusions</a:t>
            </a:r>
            <a:br>
              <a:rPr lang="en-US" sz="5400">
                <a:solidFill>
                  <a:srgbClr val="1A4568"/>
                </a:solidFill>
              </a:rPr>
            </a:br>
            <a:r>
              <a:rPr lang="en-US" sz="1400" b="0" i="0" u="none" strike="noStrike" cap="none">
                <a:solidFill>
                  <a:srgbClr val="1A4568"/>
                </a:solidFill>
                <a:latin typeface="Nanum Gothic"/>
                <a:ea typeface="Nanum Gothic"/>
                <a:cs typeface="Nanum Gothic"/>
                <a:sym typeface="Nanum Gothic"/>
              </a:rPr>
              <a:t>Implementation challenges and conclusions</a:t>
            </a:r>
            <a:br>
              <a:rPr lang="en-US" sz="1600" b="0" i="0" u="none" strike="noStrike" cap="none">
                <a:solidFill>
                  <a:srgbClr val="1A4568"/>
                </a:solidFill>
                <a:latin typeface="Nanum Gothic"/>
                <a:ea typeface="Nanum Gothic"/>
                <a:cs typeface="Nanum Gothic"/>
                <a:sym typeface="Nanum Gothic"/>
              </a:rPr>
            </a:br>
            <a:br>
              <a:rPr lang="en-US" sz="1600" b="0" i="0" u="none" strike="noStrike" cap="none">
                <a:solidFill>
                  <a:srgbClr val="1A4568"/>
                </a:solidFill>
                <a:latin typeface="Nanum Gothic"/>
                <a:ea typeface="Nanum Gothic"/>
                <a:cs typeface="Nanum Gothic"/>
                <a:sym typeface="Nanum Gothic"/>
              </a:rPr>
            </a:br>
            <a:endParaRPr/>
          </a:p>
        </p:txBody>
      </p:sp>
      <p:sp>
        <p:nvSpPr>
          <p:cNvPr id="908" name="Google Shape;90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28"/>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8"/>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Challenges</a:t>
            </a:r>
            <a:endParaRPr>
              <a:solidFill>
                <a:srgbClr val="1A4568"/>
              </a:solidFill>
            </a:endParaRPr>
          </a:p>
        </p:txBody>
      </p:sp>
      <p:sp>
        <p:nvSpPr>
          <p:cNvPr id="915" name="Google Shape;915;p28"/>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8"/>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8"/>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8"/>
          <p:cNvSpPr txBox="1"/>
          <p:nvPr/>
        </p:nvSpPr>
        <p:spPr>
          <a:xfrm>
            <a:off x="1121485" y="1198038"/>
            <a:ext cx="6761180" cy="317009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A4568"/>
              </a:buClr>
              <a:buSzPts val="2000"/>
              <a:buFont typeface="Arial"/>
              <a:buChar char="•"/>
            </a:pPr>
            <a:r>
              <a:rPr lang="en-US" sz="2000" b="0" i="0" u="none" strike="noStrike" cap="none">
                <a:solidFill>
                  <a:srgbClr val="1A4568"/>
                </a:solidFill>
                <a:latin typeface="Nanum Gothic"/>
                <a:ea typeface="Nanum Gothic"/>
                <a:cs typeface="Nanum Gothic"/>
                <a:sym typeface="Nanum Gothic"/>
              </a:rPr>
              <a:t>Google Maps API: We faced difficulties in integrating the API into our web application.</a:t>
            </a:r>
            <a:endParaRPr/>
          </a:p>
          <a:p>
            <a:pPr marL="285750" marR="0" lvl="0" indent="-158750" algn="l" rtl="0">
              <a:lnSpc>
                <a:spcPct val="100000"/>
              </a:lnSpc>
              <a:spcBef>
                <a:spcPts val="0"/>
              </a:spcBef>
              <a:spcAft>
                <a:spcPts val="0"/>
              </a:spcAft>
              <a:buClr>
                <a:srgbClr val="1A4568"/>
              </a:buClr>
              <a:buSzPts val="2000"/>
              <a:buFont typeface="Arial"/>
              <a:buNone/>
            </a:pPr>
            <a:endParaRPr sz="2000" b="0" i="0" u="none" strike="noStrike" cap="none">
              <a:solidFill>
                <a:srgbClr val="1A4568"/>
              </a:solidFill>
              <a:latin typeface="Nanum Gothic"/>
              <a:ea typeface="Nanum Gothic"/>
              <a:cs typeface="Nanum Gothic"/>
              <a:sym typeface="Nanum Gothic"/>
            </a:endParaRPr>
          </a:p>
          <a:p>
            <a:pPr marL="285750" marR="0" lvl="0" indent="-285750" algn="l" rtl="0">
              <a:lnSpc>
                <a:spcPct val="100000"/>
              </a:lnSpc>
              <a:spcBef>
                <a:spcPts val="0"/>
              </a:spcBef>
              <a:spcAft>
                <a:spcPts val="0"/>
              </a:spcAft>
              <a:buClr>
                <a:srgbClr val="1A4568"/>
              </a:buClr>
              <a:buSzPts val="2000"/>
              <a:buFont typeface="Arial"/>
              <a:buChar char="•"/>
            </a:pPr>
            <a:r>
              <a:rPr lang="en-US" sz="2000" b="0" i="0" u="none" strike="noStrike" cap="none">
                <a:solidFill>
                  <a:srgbClr val="1A4568"/>
                </a:solidFill>
                <a:latin typeface="Nanum Gothic"/>
                <a:ea typeface="Nanum Gothic"/>
                <a:cs typeface="Nanum Gothic"/>
                <a:sym typeface="Nanum Gothic"/>
              </a:rPr>
              <a:t>MongoDB Database: We encountered difficulties in setting up the database, establishing connections, and managing data efficiently. </a:t>
            </a:r>
            <a:endParaRPr/>
          </a:p>
          <a:p>
            <a:pPr marL="285750" marR="0" lvl="0" indent="-158750" algn="l" rtl="0">
              <a:lnSpc>
                <a:spcPct val="100000"/>
              </a:lnSpc>
              <a:spcBef>
                <a:spcPts val="0"/>
              </a:spcBef>
              <a:spcAft>
                <a:spcPts val="0"/>
              </a:spcAft>
              <a:buClr>
                <a:srgbClr val="1A4568"/>
              </a:buClr>
              <a:buSzPts val="2000"/>
              <a:buFont typeface="Arial"/>
              <a:buNone/>
            </a:pPr>
            <a:endParaRPr sz="2000" b="0" i="0" u="none" strike="noStrike" cap="none">
              <a:solidFill>
                <a:srgbClr val="1A4568"/>
              </a:solidFill>
              <a:latin typeface="Nanum Gothic"/>
              <a:ea typeface="Nanum Gothic"/>
              <a:cs typeface="Nanum Gothic"/>
              <a:sym typeface="Nanum Gothic"/>
            </a:endParaRPr>
          </a:p>
          <a:p>
            <a:pPr marL="285750" marR="0" lvl="0" indent="-285750" algn="l" rtl="0">
              <a:lnSpc>
                <a:spcPct val="100000"/>
              </a:lnSpc>
              <a:spcBef>
                <a:spcPts val="0"/>
              </a:spcBef>
              <a:spcAft>
                <a:spcPts val="0"/>
              </a:spcAft>
              <a:buClr>
                <a:srgbClr val="1A4568"/>
              </a:buClr>
              <a:buSzPts val="2000"/>
              <a:buFont typeface="Arial"/>
              <a:buChar char="•"/>
            </a:pPr>
            <a:r>
              <a:rPr lang="en-US" sz="2000" b="0" i="0" u="none" strike="noStrike" cap="none">
                <a:solidFill>
                  <a:srgbClr val="1A4568"/>
                </a:solidFill>
                <a:latin typeface="Nanum Gothic"/>
                <a:ea typeface="Nanum Gothic"/>
                <a:cs typeface="Nanum Gothic"/>
                <a:sym typeface="Nanum Gothic"/>
              </a:rPr>
              <a:t>Choosing the First Frameworks to Develop: Selecting the initial frameworks to develop our web application was a crucial decision</a:t>
            </a:r>
            <a:endParaRPr/>
          </a:p>
        </p:txBody>
      </p:sp>
      <p:sp>
        <p:nvSpPr>
          <p:cNvPr id="919" name="Google Shape;91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29"/>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29"/>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Conclusion</a:t>
            </a:r>
            <a:endParaRPr>
              <a:solidFill>
                <a:srgbClr val="1A4568"/>
              </a:solidFill>
            </a:endParaRPr>
          </a:p>
        </p:txBody>
      </p:sp>
      <p:sp>
        <p:nvSpPr>
          <p:cNvPr id="926" name="Google Shape;926;p29"/>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9"/>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9"/>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9"/>
          <p:cNvSpPr txBox="1"/>
          <p:nvPr/>
        </p:nvSpPr>
        <p:spPr>
          <a:xfrm>
            <a:off x="1137622" y="1198038"/>
            <a:ext cx="67611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1A4568"/>
                </a:solidFill>
                <a:latin typeface="Nanum Gothic"/>
                <a:ea typeface="Nanum Gothic"/>
                <a:cs typeface="Nanum Gothic"/>
                <a:sym typeface="Nanum Gothic"/>
              </a:rPr>
              <a:t>Based on our evaluation and analysis, </a:t>
            </a:r>
            <a:r>
              <a:rPr lang="en-US" sz="1800" b="1" i="0" u="sng" strike="noStrike" cap="none" dirty="0">
                <a:solidFill>
                  <a:srgbClr val="1A4568"/>
                </a:solidFill>
                <a:latin typeface="Nanum Gothic"/>
                <a:ea typeface="Nanum Gothic"/>
                <a:cs typeface="Nanum Gothic"/>
                <a:sym typeface="Nanum Gothic"/>
              </a:rPr>
              <a:t>we concluded that the Preact and Tailwind combination performed better than the React and Bootstrap combination in terms of performance, size, and user experience.</a:t>
            </a:r>
            <a:r>
              <a:rPr lang="en-US" sz="1800" b="0" i="0" u="none" strike="noStrike" cap="none" dirty="0">
                <a:solidFill>
                  <a:srgbClr val="1A4568"/>
                </a:solidFill>
                <a:latin typeface="Nanum Gothic"/>
                <a:ea typeface="Nanum Gothic"/>
                <a:cs typeface="Nanum Gothic"/>
                <a:sym typeface="Nanum Gothic"/>
              </a:rPr>
              <a:t> Preact and Tailwind offered a faster, lighter, and more responsive web application, while maintaining the same functionality and features as React and Bootstrap. Therefore, we recommend Preact and Tailwind as the best fit framework for web application development, especially for projects where performance and efficiency are paramount.</a:t>
            </a:r>
            <a:endParaRPr dirty="0"/>
          </a:p>
        </p:txBody>
      </p:sp>
      <p:sp>
        <p:nvSpPr>
          <p:cNvPr id="930" name="Google Shape;930;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934"/>
        <p:cNvGrpSpPr/>
        <p:nvPr/>
      </p:nvGrpSpPr>
      <p:grpSpPr>
        <a:xfrm>
          <a:off x="0" y="0"/>
          <a:ext cx="0" cy="0"/>
          <a:chOff x="0" y="0"/>
          <a:chExt cx="0" cy="0"/>
        </a:xfrm>
      </p:grpSpPr>
      <p:sp>
        <p:nvSpPr>
          <p:cNvPr id="935" name="Google Shape;935;p30"/>
          <p:cNvSpPr/>
          <p:nvPr/>
        </p:nvSpPr>
        <p:spPr>
          <a:xfrm>
            <a:off x="2449680" y="1335906"/>
            <a:ext cx="4297500" cy="1183393"/>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0"/>
          <p:cNvSpPr txBox="1">
            <a:spLocks noGrp="1"/>
          </p:cNvSpPr>
          <p:nvPr>
            <p:ph type="ctrTitle"/>
          </p:nvPr>
        </p:nvSpPr>
        <p:spPr>
          <a:xfrm>
            <a:off x="2649780" y="1267665"/>
            <a:ext cx="3897300" cy="8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THANKS!</a:t>
            </a:r>
            <a:endParaRPr>
              <a:solidFill>
                <a:srgbClr val="1A4568"/>
              </a:solidFill>
            </a:endParaRPr>
          </a:p>
        </p:txBody>
      </p:sp>
      <p:sp>
        <p:nvSpPr>
          <p:cNvPr id="937" name="Google Shape;937;p30"/>
          <p:cNvSpPr txBox="1">
            <a:spLocks noGrp="1"/>
          </p:cNvSpPr>
          <p:nvPr>
            <p:ph type="subTitle" idx="1"/>
          </p:nvPr>
        </p:nvSpPr>
        <p:spPr>
          <a:xfrm>
            <a:off x="2650830" y="2147478"/>
            <a:ext cx="3895200" cy="37182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rgbClr val="1A4568"/>
                </a:solidFill>
              </a:rPr>
              <a:t>Do you have any questions?</a:t>
            </a:r>
            <a:endParaRPr>
              <a:solidFill>
                <a:srgbClr val="1A4568"/>
              </a:solidFill>
            </a:endParaRPr>
          </a:p>
        </p:txBody>
      </p:sp>
      <p:grpSp>
        <p:nvGrpSpPr>
          <p:cNvPr id="938" name="Google Shape;938;p30"/>
          <p:cNvGrpSpPr/>
          <p:nvPr/>
        </p:nvGrpSpPr>
        <p:grpSpPr>
          <a:xfrm>
            <a:off x="6168158" y="1736950"/>
            <a:ext cx="3240023" cy="1785612"/>
            <a:chOff x="6168158" y="1736950"/>
            <a:chExt cx="3240023" cy="1785612"/>
          </a:xfrm>
        </p:grpSpPr>
        <p:grpSp>
          <p:nvGrpSpPr>
            <p:cNvPr id="939" name="Google Shape;939;p30"/>
            <p:cNvGrpSpPr/>
            <p:nvPr/>
          </p:nvGrpSpPr>
          <p:grpSpPr>
            <a:xfrm rot="5400000">
              <a:off x="7114354" y="1109010"/>
              <a:ext cx="1554810" cy="3032843"/>
              <a:chOff x="7681597" y="-387360"/>
              <a:chExt cx="1692403" cy="3470072"/>
            </a:xfrm>
          </p:grpSpPr>
          <p:sp>
            <p:nvSpPr>
              <p:cNvPr id="940" name="Google Shape;940;p30"/>
              <p:cNvSpPr/>
              <p:nvPr/>
            </p:nvSpPr>
            <p:spPr>
              <a:xfrm rot="-5400000">
                <a:off x="6792550" y="501687"/>
                <a:ext cx="3470072"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0"/>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2" name="Google Shape;942;p30"/>
            <p:cNvSpPr/>
            <p:nvPr/>
          </p:nvSpPr>
          <p:spPr>
            <a:xfrm>
              <a:off x="8510196" y="1883951"/>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0"/>
            <p:cNvSpPr/>
            <p:nvPr/>
          </p:nvSpPr>
          <p:spPr>
            <a:xfrm>
              <a:off x="7871115" y="1736950"/>
              <a:ext cx="384439" cy="48949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0"/>
            <p:cNvSpPr/>
            <p:nvPr/>
          </p:nvSpPr>
          <p:spPr>
            <a:xfrm>
              <a:off x="8766067" y="1943025"/>
              <a:ext cx="222591" cy="2834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5" name="Google Shape;945;p30"/>
            <p:cNvGrpSpPr/>
            <p:nvPr/>
          </p:nvGrpSpPr>
          <p:grpSpPr>
            <a:xfrm flipH="1">
              <a:off x="7967799" y="2220472"/>
              <a:ext cx="726618" cy="1302090"/>
              <a:chOff x="6484504" y="1911584"/>
              <a:chExt cx="1676552" cy="3004360"/>
            </a:xfrm>
          </p:grpSpPr>
          <p:sp>
            <p:nvSpPr>
              <p:cNvPr id="946" name="Google Shape;946;p30"/>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0"/>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0"/>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0"/>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0"/>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0"/>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0"/>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0"/>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0"/>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0"/>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0"/>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0"/>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0"/>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9" name="Google Shape;959;p30"/>
            <p:cNvGrpSpPr/>
            <p:nvPr/>
          </p:nvGrpSpPr>
          <p:grpSpPr>
            <a:xfrm>
              <a:off x="6336692" y="2605078"/>
              <a:ext cx="1852375" cy="788154"/>
              <a:chOff x="1895075" y="2324440"/>
              <a:chExt cx="3410744" cy="1451480"/>
            </a:xfrm>
          </p:grpSpPr>
          <p:sp>
            <p:nvSpPr>
              <p:cNvPr id="960" name="Google Shape;960;p30"/>
              <p:cNvSpPr/>
              <p:nvPr/>
            </p:nvSpPr>
            <p:spPr>
              <a:xfrm>
                <a:off x="2266434" y="3116176"/>
                <a:ext cx="2866084" cy="307734"/>
              </a:xfrm>
              <a:custGeom>
                <a:avLst/>
                <a:gdLst/>
                <a:ahLst/>
                <a:cxnLst/>
                <a:rect l="l" t="t" r="r" b="b"/>
                <a:pathLst>
                  <a:path w="132643" h="14242" extrusionOk="0">
                    <a:moveTo>
                      <a:pt x="117927" y="1"/>
                    </a:moveTo>
                    <a:cubicBezTo>
                      <a:pt x="109481" y="1"/>
                      <a:pt x="105587" y="5361"/>
                      <a:pt x="103802" y="10777"/>
                    </a:cubicBezTo>
                    <a:lnTo>
                      <a:pt x="104745" y="11087"/>
                    </a:lnTo>
                    <a:cubicBezTo>
                      <a:pt x="106633" y="5503"/>
                      <a:pt x="111914" y="1484"/>
                      <a:pt x="118134" y="1484"/>
                    </a:cubicBezTo>
                    <a:cubicBezTo>
                      <a:pt x="124601" y="1484"/>
                      <a:pt x="130054" y="5825"/>
                      <a:pt x="131735" y="11751"/>
                    </a:cubicBezTo>
                    <a:lnTo>
                      <a:pt x="132642" y="11489"/>
                    </a:lnTo>
                    <a:cubicBezTo>
                      <a:pt x="131075" y="6009"/>
                      <a:pt x="127241" y="27"/>
                      <a:pt x="117978" y="1"/>
                    </a:cubicBezTo>
                    <a:cubicBezTo>
                      <a:pt x="117961" y="1"/>
                      <a:pt x="117944" y="1"/>
                      <a:pt x="117927" y="1"/>
                    </a:cubicBezTo>
                    <a:close/>
                    <a:moveTo>
                      <a:pt x="14610" y="271"/>
                    </a:moveTo>
                    <a:cubicBezTo>
                      <a:pt x="4312" y="271"/>
                      <a:pt x="992" y="7867"/>
                      <a:pt x="1" y="14106"/>
                    </a:cubicBezTo>
                    <a:lnTo>
                      <a:pt x="910" y="14242"/>
                    </a:lnTo>
                    <a:cubicBezTo>
                      <a:pt x="1948" y="7461"/>
                      <a:pt x="7811" y="2260"/>
                      <a:pt x="14884" y="2260"/>
                    </a:cubicBezTo>
                    <a:cubicBezTo>
                      <a:pt x="21768" y="2260"/>
                      <a:pt x="27506" y="7187"/>
                      <a:pt x="28762" y="13701"/>
                    </a:cubicBezTo>
                    <a:lnTo>
                      <a:pt x="29447" y="13570"/>
                    </a:lnTo>
                    <a:cubicBezTo>
                      <a:pt x="28252" y="7479"/>
                      <a:pt x="24700" y="271"/>
                      <a:pt x="14610" y="27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0"/>
              <p:cNvSpPr/>
              <p:nvPr/>
            </p:nvSpPr>
            <p:spPr>
              <a:xfrm>
                <a:off x="2034629" y="2857580"/>
                <a:ext cx="3181013" cy="275128"/>
              </a:xfrm>
              <a:custGeom>
                <a:avLst/>
                <a:gdLst/>
                <a:ahLst/>
                <a:cxnLst/>
                <a:rect l="l" t="t" r="r" b="b"/>
                <a:pathLst>
                  <a:path w="147218" h="12733" extrusionOk="0">
                    <a:moveTo>
                      <a:pt x="138159" y="1"/>
                    </a:moveTo>
                    <a:cubicBezTo>
                      <a:pt x="138081" y="1"/>
                      <a:pt x="138008" y="3"/>
                      <a:pt x="137941" y="8"/>
                    </a:cubicBezTo>
                    <a:cubicBezTo>
                      <a:pt x="136327" y="135"/>
                      <a:pt x="139176" y="2845"/>
                      <a:pt x="139665" y="3708"/>
                    </a:cubicBezTo>
                    <a:cubicBezTo>
                      <a:pt x="140062" y="4411"/>
                      <a:pt x="143378" y="8137"/>
                      <a:pt x="144607" y="9508"/>
                    </a:cubicBezTo>
                    <a:cubicBezTo>
                      <a:pt x="144901" y="9834"/>
                      <a:pt x="145306" y="10035"/>
                      <a:pt x="145742" y="10074"/>
                    </a:cubicBezTo>
                    <a:lnTo>
                      <a:pt x="147217" y="10196"/>
                    </a:lnTo>
                    <a:cubicBezTo>
                      <a:pt x="147217" y="10196"/>
                      <a:pt x="145699" y="4184"/>
                      <a:pt x="144290" y="1282"/>
                    </a:cubicBezTo>
                    <a:cubicBezTo>
                      <a:pt x="144290" y="1282"/>
                      <a:pt x="139941" y="1"/>
                      <a:pt x="138159" y="1"/>
                    </a:cubicBezTo>
                    <a:close/>
                    <a:moveTo>
                      <a:pt x="7294" y="4589"/>
                    </a:moveTo>
                    <a:cubicBezTo>
                      <a:pt x="6136" y="4589"/>
                      <a:pt x="4424" y="5492"/>
                      <a:pt x="2905" y="7011"/>
                    </a:cubicBezTo>
                    <a:cubicBezTo>
                      <a:pt x="2735" y="7182"/>
                      <a:pt x="2579" y="7352"/>
                      <a:pt x="2426" y="7522"/>
                    </a:cubicBezTo>
                    <a:cubicBezTo>
                      <a:pt x="711" y="9450"/>
                      <a:pt x="0" y="11544"/>
                      <a:pt x="837" y="12382"/>
                    </a:cubicBezTo>
                    <a:cubicBezTo>
                      <a:pt x="1074" y="12620"/>
                      <a:pt x="1413" y="12733"/>
                      <a:pt x="1821" y="12733"/>
                    </a:cubicBezTo>
                    <a:cubicBezTo>
                      <a:pt x="2977" y="12733"/>
                      <a:pt x="4689" y="11829"/>
                      <a:pt x="6208" y="10310"/>
                    </a:cubicBezTo>
                    <a:cubicBezTo>
                      <a:pt x="7124" y="9394"/>
                      <a:pt x="7815" y="8412"/>
                      <a:pt x="8220" y="7522"/>
                    </a:cubicBezTo>
                    <a:cubicBezTo>
                      <a:pt x="8726" y="6409"/>
                      <a:pt x="8787" y="5445"/>
                      <a:pt x="8280" y="4939"/>
                    </a:cubicBezTo>
                    <a:cubicBezTo>
                      <a:pt x="8043" y="4701"/>
                      <a:pt x="7703" y="4589"/>
                      <a:pt x="7294" y="4589"/>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0"/>
              <p:cNvSpPr/>
              <p:nvPr/>
            </p:nvSpPr>
            <p:spPr>
              <a:xfrm>
                <a:off x="2629366" y="2407181"/>
                <a:ext cx="2015677" cy="390620"/>
              </a:xfrm>
              <a:custGeom>
                <a:avLst/>
                <a:gdLst/>
                <a:ahLst/>
                <a:cxnLst/>
                <a:rect l="l" t="t" r="r" b="b"/>
                <a:pathLst>
                  <a:path w="93286" h="18078" extrusionOk="0">
                    <a:moveTo>
                      <a:pt x="68600" y="49"/>
                    </a:moveTo>
                    <a:lnTo>
                      <a:pt x="70990" y="14931"/>
                    </a:lnTo>
                    <a:cubicBezTo>
                      <a:pt x="70990" y="14931"/>
                      <a:pt x="70999" y="15010"/>
                      <a:pt x="71020" y="15162"/>
                    </a:cubicBezTo>
                    <a:lnTo>
                      <a:pt x="91384" y="14294"/>
                    </a:lnTo>
                    <a:cubicBezTo>
                      <a:pt x="91384" y="14294"/>
                      <a:pt x="93285" y="13796"/>
                      <a:pt x="91384" y="11437"/>
                    </a:cubicBezTo>
                    <a:cubicBezTo>
                      <a:pt x="89477" y="9075"/>
                      <a:pt x="85096" y="184"/>
                      <a:pt x="68600" y="49"/>
                    </a:cubicBezTo>
                    <a:close/>
                    <a:moveTo>
                      <a:pt x="61452" y="0"/>
                    </a:moveTo>
                    <a:cubicBezTo>
                      <a:pt x="47646" y="0"/>
                      <a:pt x="34677" y="1005"/>
                      <a:pt x="22649" y="10577"/>
                    </a:cubicBezTo>
                    <a:lnTo>
                      <a:pt x="22649" y="17230"/>
                    </a:lnTo>
                    <a:lnTo>
                      <a:pt x="65419" y="15403"/>
                    </a:lnTo>
                    <a:lnTo>
                      <a:pt x="64639" y="14"/>
                    </a:lnTo>
                    <a:cubicBezTo>
                      <a:pt x="63572" y="6"/>
                      <a:pt x="62509" y="0"/>
                      <a:pt x="61452" y="0"/>
                    </a:cubicBezTo>
                    <a:close/>
                    <a:moveTo>
                      <a:pt x="28678" y="2074"/>
                    </a:moveTo>
                    <a:cubicBezTo>
                      <a:pt x="18900" y="7261"/>
                      <a:pt x="6008" y="15615"/>
                      <a:pt x="0" y="17706"/>
                    </a:cubicBezTo>
                    <a:lnTo>
                      <a:pt x="0" y="17711"/>
                    </a:lnTo>
                    <a:lnTo>
                      <a:pt x="6496" y="18077"/>
                    </a:lnTo>
                    <a:lnTo>
                      <a:pt x="28678" y="207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0"/>
              <p:cNvSpPr/>
              <p:nvPr/>
            </p:nvSpPr>
            <p:spPr>
              <a:xfrm>
                <a:off x="2868345" y="2658149"/>
                <a:ext cx="174351" cy="146542"/>
              </a:xfrm>
              <a:custGeom>
                <a:avLst/>
                <a:gdLst/>
                <a:ahLst/>
                <a:cxnLst/>
                <a:rect l="l" t="t" r="r" b="b"/>
                <a:pathLst>
                  <a:path w="8069" h="6782" extrusionOk="0">
                    <a:moveTo>
                      <a:pt x="8068" y="1"/>
                    </a:moveTo>
                    <a:lnTo>
                      <a:pt x="8068" y="1"/>
                    </a:lnTo>
                    <a:cubicBezTo>
                      <a:pt x="7436" y="464"/>
                      <a:pt x="6820" y="921"/>
                      <a:pt x="6236" y="1363"/>
                    </a:cubicBezTo>
                    <a:cubicBezTo>
                      <a:pt x="3540" y="3400"/>
                      <a:pt x="1406" y="5162"/>
                      <a:pt x="276" y="6109"/>
                    </a:cubicBezTo>
                    <a:cubicBezTo>
                      <a:pt x="1" y="6342"/>
                      <a:pt x="170" y="6781"/>
                      <a:pt x="522" y="6781"/>
                    </a:cubicBezTo>
                    <a:cubicBezTo>
                      <a:pt x="527" y="6781"/>
                      <a:pt x="532" y="6781"/>
                      <a:pt x="537" y="6781"/>
                    </a:cubicBezTo>
                    <a:lnTo>
                      <a:pt x="6903" y="6515"/>
                    </a:lnTo>
                    <a:lnTo>
                      <a:pt x="6903" y="6511"/>
                    </a:lnTo>
                    <a:lnTo>
                      <a:pt x="80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0"/>
              <p:cNvSpPr/>
              <p:nvPr/>
            </p:nvSpPr>
            <p:spPr>
              <a:xfrm>
                <a:off x="3017515" y="2384535"/>
                <a:ext cx="1634910" cy="414367"/>
              </a:xfrm>
              <a:custGeom>
                <a:avLst/>
                <a:gdLst/>
                <a:ahLst/>
                <a:cxnLst/>
                <a:rect l="l" t="t" r="r" b="b"/>
                <a:pathLst>
                  <a:path w="75664" h="19177" extrusionOk="0">
                    <a:moveTo>
                      <a:pt x="43490" y="1048"/>
                    </a:moveTo>
                    <a:cubicBezTo>
                      <a:pt x="44548" y="1048"/>
                      <a:pt x="45610" y="1054"/>
                      <a:pt x="46677" y="1062"/>
                    </a:cubicBezTo>
                    <a:cubicBezTo>
                      <a:pt x="47990" y="1071"/>
                      <a:pt x="49307" y="1084"/>
                      <a:pt x="50638" y="1097"/>
                    </a:cubicBezTo>
                    <a:cubicBezTo>
                      <a:pt x="67135" y="1232"/>
                      <a:pt x="71515" y="10123"/>
                      <a:pt x="73422" y="12485"/>
                    </a:cubicBezTo>
                    <a:cubicBezTo>
                      <a:pt x="75325" y="14844"/>
                      <a:pt x="73422" y="15342"/>
                      <a:pt x="73422" y="15342"/>
                    </a:cubicBezTo>
                    <a:lnTo>
                      <a:pt x="53060" y="16210"/>
                    </a:lnTo>
                    <a:lnTo>
                      <a:pt x="47457" y="16451"/>
                    </a:lnTo>
                    <a:lnTo>
                      <a:pt x="4687" y="18278"/>
                    </a:lnTo>
                    <a:lnTo>
                      <a:pt x="4687" y="11625"/>
                    </a:lnTo>
                    <a:cubicBezTo>
                      <a:pt x="16715" y="2053"/>
                      <a:pt x="29685" y="1048"/>
                      <a:pt x="43490" y="1048"/>
                    </a:cubicBezTo>
                    <a:close/>
                    <a:moveTo>
                      <a:pt x="44703" y="0"/>
                    </a:moveTo>
                    <a:cubicBezTo>
                      <a:pt x="38246" y="0"/>
                      <a:pt x="28584" y="402"/>
                      <a:pt x="20690" y="2183"/>
                    </a:cubicBezTo>
                    <a:cubicBezTo>
                      <a:pt x="14590" y="3562"/>
                      <a:pt x="6955" y="8435"/>
                      <a:pt x="1165" y="12663"/>
                    </a:cubicBezTo>
                    <a:lnTo>
                      <a:pt x="0" y="19173"/>
                    </a:lnTo>
                    <a:lnTo>
                      <a:pt x="0" y="19177"/>
                    </a:lnTo>
                    <a:lnTo>
                      <a:pt x="53146" y="16944"/>
                    </a:lnTo>
                    <a:lnTo>
                      <a:pt x="74150" y="16062"/>
                    </a:lnTo>
                    <a:cubicBezTo>
                      <a:pt x="75093" y="16022"/>
                      <a:pt x="75664" y="15001"/>
                      <a:pt x="75211" y="14177"/>
                    </a:cubicBezTo>
                    <a:cubicBezTo>
                      <a:pt x="67518" y="207"/>
                      <a:pt x="56048" y="447"/>
                      <a:pt x="50778" y="141"/>
                    </a:cubicBezTo>
                    <a:cubicBezTo>
                      <a:pt x="49566" y="71"/>
                      <a:pt x="47418" y="0"/>
                      <a:pt x="447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0"/>
              <p:cNvSpPr/>
              <p:nvPr/>
            </p:nvSpPr>
            <p:spPr>
              <a:xfrm>
                <a:off x="4542713" y="2352705"/>
                <a:ext cx="456221" cy="377094"/>
              </a:xfrm>
              <a:custGeom>
                <a:avLst/>
                <a:gdLst/>
                <a:ahLst/>
                <a:cxnLst/>
                <a:rect l="l" t="t" r="r" b="b"/>
                <a:pathLst>
                  <a:path w="21114" h="17452" extrusionOk="0">
                    <a:moveTo>
                      <a:pt x="1" y="0"/>
                    </a:moveTo>
                    <a:lnTo>
                      <a:pt x="1" y="1903"/>
                    </a:lnTo>
                    <a:cubicBezTo>
                      <a:pt x="1" y="1903"/>
                      <a:pt x="9875" y="6103"/>
                      <a:pt x="17423" y="17452"/>
                    </a:cubicBezTo>
                    <a:lnTo>
                      <a:pt x="21113" y="17452"/>
                    </a:lnTo>
                    <a:cubicBezTo>
                      <a:pt x="17201" y="11946"/>
                      <a:pt x="9438" y="1714"/>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0"/>
              <p:cNvSpPr/>
              <p:nvPr/>
            </p:nvSpPr>
            <p:spPr>
              <a:xfrm>
                <a:off x="2924530" y="2750658"/>
                <a:ext cx="1284804" cy="703022"/>
              </a:xfrm>
              <a:custGeom>
                <a:avLst/>
                <a:gdLst/>
                <a:ahLst/>
                <a:cxnLst/>
                <a:rect l="l" t="t" r="r" b="b"/>
                <a:pathLst>
                  <a:path w="59461" h="32536" extrusionOk="0">
                    <a:moveTo>
                      <a:pt x="56202" y="8203"/>
                    </a:moveTo>
                    <a:cubicBezTo>
                      <a:pt x="56647" y="8203"/>
                      <a:pt x="57009" y="8566"/>
                      <a:pt x="57009" y="9010"/>
                    </a:cubicBezTo>
                    <a:cubicBezTo>
                      <a:pt x="57009" y="9450"/>
                      <a:pt x="56647" y="9812"/>
                      <a:pt x="56202" y="9812"/>
                    </a:cubicBezTo>
                    <a:lnTo>
                      <a:pt x="47035" y="9812"/>
                    </a:lnTo>
                    <a:cubicBezTo>
                      <a:pt x="46595" y="9812"/>
                      <a:pt x="46233" y="9451"/>
                      <a:pt x="46233" y="9010"/>
                    </a:cubicBezTo>
                    <a:cubicBezTo>
                      <a:pt x="46233" y="8566"/>
                      <a:pt x="46594" y="8203"/>
                      <a:pt x="47035" y="8203"/>
                    </a:cubicBezTo>
                    <a:close/>
                    <a:moveTo>
                      <a:pt x="57449" y="1"/>
                    </a:moveTo>
                    <a:lnTo>
                      <a:pt x="4303" y="2234"/>
                    </a:lnTo>
                    <a:cubicBezTo>
                      <a:pt x="4220" y="2545"/>
                      <a:pt x="1" y="18634"/>
                      <a:pt x="5333" y="32536"/>
                    </a:cubicBezTo>
                    <a:lnTo>
                      <a:pt x="47275" y="32536"/>
                    </a:lnTo>
                    <a:cubicBezTo>
                      <a:pt x="47275" y="32536"/>
                      <a:pt x="53418" y="32252"/>
                      <a:pt x="56445" y="26995"/>
                    </a:cubicBezTo>
                    <a:cubicBezTo>
                      <a:pt x="56786" y="26405"/>
                      <a:pt x="57083" y="25760"/>
                      <a:pt x="57331" y="25039"/>
                    </a:cubicBezTo>
                    <a:cubicBezTo>
                      <a:pt x="59461" y="18857"/>
                      <a:pt x="57912" y="3939"/>
                      <a:pt x="57449"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0"/>
              <p:cNvSpPr/>
              <p:nvPr/>
            </p:nvSpPr>
            <p:spPr>
              <a:xfrm>
                <a:off x="4026160" y="2407484"/>
                <a:ext cx="137942" cy="332518"/>
              </a:xfrm>
              <a:custGeom>
                <a:avLst/>
                <a:gdLst/>
                <a:ahLst/>
                <a:cxnLst/>
                <a:rect l="l" t="t" r="r" b="b"/>
                <a:pathLst>
                  <a:path w="6384" h="15389" extrusionOk="0">
                    <a:moveTo>
                      <a:pt x="1" y="0"/>
                    </a:moveTo>
                    <a:lnTo>
                      <a:pt x="781" y="15389"/>
                    </a:lnTo>
                    <a:lnTo>
                      <a:pt x="6384" y="15148"/>
                    </a:lnTo>
                    <a:cubicBezTo>
                      <a:pt x="6361" y="14996"/>
                      <a:pt x="6352" y="14917"/>
                      <a:pt x="6352" y="14917"/>
                    </a:cubicBezTo>
                    <a:lnTo>
                      <a:pt x="3962" y="35"/>
                    </a:lnTo>
                    <a:cubicBezTo>
                      <a:pt x="2631" y="22"/>
                      <a:pt x="1314" y="9"/>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0"/>
              <p:cNvSpPr/>
              <p:nvPr/>
            </p:nvSpPr>
            <p:spPr>
              <a:xfrm>
                <a:off x="2062354" y="2402751"/>
                <a:ext cx="3198429" cy="1154597"/>
              </a:xfrm>
              <a:custGeom>
                <a:avLst/>
                <a:gdLst/>
                <a:ahLst/>
                <a:cxnLst/>
                <a:rect l="l" t="t" r="r" b="b"/>
                <a:pathLst>
                  <a:path w="148024" h="53435" extrusionOk="0">
                    <a:moveTo>
                      <a:pt x="59485" y="1"/>
                    </a:moveTo>
                    <a:lnTo>
                      <a:pt x="59485" y="1"/>
                    </a:lnTo>
                    <a:cubicBezTo>
                      <a:pt x="58080" y="642"/>
                      <a:pt x="56540" y="1414"/>
                      <a:pt x="54917" y="2279"/>
                    </a:cubicBezTo>
                    <a:lnTo>
                      <a:pt x="32735" y="18282"/>
                    </a:lnTo>
                    <a:lnTo>
                      <a:pt x="26239" y="17916"/>
                    </a:lnTo>
                    <a:lnTo>
                      <a:pt x="26239" y="17911"/>
                    </a:lnTo>
                    <a:cubicBezTo>
                      <a:pt x="25349" y="18225"/>
                      <a:pt x="24607" y="18400"/>
                      <a:pt x="24054" y="18404"/>
                    </a:cubicBezTo>
                    <a:cubicBezTo>
                      <a:pt x="24054" y="18404"/>
                      <a:pt x="5597" y="20372"/>
                      <a:pt x="0" y="28570"/>
                    </a:cubicBezTo>
                    <a:lnTo>
                      <a:pt x="1143" y="28570"/>
                    </a:lnTo>
                    <a:cubicBezTo>
                      <a:pt x="1296" y="28400"/>
                      <a:pt x="1452" y="28229"/>
                      <a:pt x="1622" y="28059"/>
                    </a:cubicBezTo>
                    <a:cubicBezTo>
                      <a:pt x="3141" y="26540"/>
                      <a:pt x="4853" y="25637"/>
                      <a:pt x="6011" y="25637"/>
                    </a:cubicBezTo>
                    <a:cubicBezTo>
                      <a:pt x="6420" y="25637"/>
                      <a:pt x="6760" y="25749"/>
                      <a:pt x="6997" y="25987"/>
                    </a:cubicBezTo>
                    <a:cubicBezTo>
                      <a:pt x="7504" y="26493"/>
                      <a:pt x="7443" y="27457"/>
                      <a:pt x="6937" y="28570"/>
                    </a:cubicBezTo>
                    <a:lnTo>
                      <a:pt x="21836" y="26588"/>
                    </a:lnTo>
                    <a:cubicBezTo>
                      <a:pt x="23430" y="26380"/>
                      <a:pt x="24938" y="25764"/>
                      <a:pt x="26225" y="24804"/>
                    </a:cubicBezTo>
                    <a:lnTo>
                      <a:pt x="42919" y="12356"/>
                    </a:lnTo>
                    <a:lnTo>
                      <a:pt x="59485" y="1"/>
                    </a:lnTo>
                    <a:close/>
                    <a:moveTo>
                      <a:pt x="103037" y="44268"/>
                    </a:moveTo>
                    <a:cubicBezTo>
                      <a:pt x="103486" y="44268"/>
                      <a:pt x="103857" y="44635"/>
                      <a:pt x="103857" y="45084"/>
                    </a:cubicBezTo>
                    <a:cubicBezTo>
                      <a:pt x="103857" y="45534"/>
                      <a:pt x="103486" y="45903"/>
                      <a:pt x="103037" y="45903"/>
                    </a:cubicBezTo>
                    <a:lnTo>
                      <a:pt x="97413" y="45903"/>
                    </a:lnTo>
                    <a:cubicBezTo>
                      <a:pt x="96963" y="45903"/>
                      <a:pt x="96597" y="45534"/>
                      <a:pt x="96597" y="45084"/>
                    </a:cubicBezTo>
                    <a:cubicBezTo>
                      <a:pt x="96597" y="44635"/>
                      <a:pt x="96963" y="44268"/>
                      <a:pt x="97413" y="44268"/>
                    </a:cubicBezTo>
                    <a:close/>
                    <a:moveTo>
                      <a:pt x="128237" y="26706"/>
                    </a:moveTo>
                    <a:cubicBezTo>
                      <a:pt x="108456" y="26706"/>
                      <a:pt x="106641" y="43095"/>
                      <a:pt x="106641" y="43095"/>
                    </a:cubicBezTo>
                    <a:lnTo>
                      <a:pt x="96343" y="43095"/>
                    </a:lnTo>
                    <a:cubicBezTo>
                      <a:pt x="93316" y="48352"/>
                      <a:pt x="87173" y="48636"/>
                      <a:pt x="87173" y="48636"/>
                    </a:cubicBezTo>
                    <a:lnTo>
                      <a:pt x="41535" y="48636"/>
                    </a:lnTo>
                    <a:cubicBezTo>
                      <a:pt x="41609" y="50506"/>
                      <a:pt x="41474" y="51742"/>
                      <a:pt x="41474" y="51742"/>
                    </a:cubicBezTo>
                    <a:cubicBezTo>
                      <a:pt x="41474" y="51742"/>
                      <a:pt x="69750" y="51783"/>
                      <a:pt x="89300" y="51783"/>
                    </a:cubicBezTo>
                    <a:cubicBezTo>
                      <a:pt x="99076" y="51783"/>
                      <a:pt x="106669" y="51772"/>
                      <a:pt x="107456" y="51742"/>
                    </a:cubicBezTo>
                    <a:cubicBezTo>
                      <a:pt x="109816" y="51650"/>
                      <a:pt x="111199" y="47868"/>
                      <a:pt x="111199" y="47868"/>
                    </a:cubicBezTo>
                    <a:lnTo>
                      <a:pt x="111212" y="47868"/>
                    </a:lnTo>
                    <a:cubicBezTo>
                      <a:pt x="111401" y="41122"/>
                      <a:pt x="114009" y="31873"/>
                      <a:pt x="126759" y="31326"/>
                    </a:cubicBezTo>
                    <a:cubicBezTo>
                      <a:pt x="127131" y="31310"/>
                      <a:pt x="127495" y="31303"/>
                      <a:pt x="127851" y="31303"/>
                    </a:cubicBezTo>
                    <a:cubicBezTo>
                      <a:pt x="146811" y="31303"/>
                      <a:pt x="143125" y="53434"/>
                      <a:pt x="143125" y="53434"/>
                    </a:cubicBezTo>
                    <a:lnTo>
                      <a:pt x="143129" y="53430"/>
                    </a:lnTo>
                    <a:cubicBezTo>
                      <a:pt x="145175" y="51611"/>
                      <a:pt x="146413" y="49185"/>
                      <a:pt x="147138" y="46658"/>
                    </a:cubicBezTo>
                    <a:lnTo>
                      <a:pt x="147134" y="46658"/>
                    </a:lnTo>
                    <a:cubicBezTo>
                      <a:pt x="147134" y="46658"/>
                      <a:pt x="148024" y="26706"/>
                      <a:pt x="128237" y="267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0"/>
              <p:cNvSpPr/>
              <p:nvPr/>
            </p:nvSpPr>
            <p:spPr>
              <a:xfrm>
                <a:off x="1904151" y="2324440"/>
                <a:ext cx="3375956" cy="1258550"/>
              </a:xfrm>
              <a:custGeom>
                <a:avLst/>
                <a:gdLst/>
                <a:ahLst/>
                <a:cxnLst/>
                <a:rect l="l" t="t" r="r" b="b"/>
                <a:pathLst>
                  <a:path w="156240" h="58246" extrusionOk="0">
                    <a:moveTo>
                      <a:pt x="41789" y="29699"/>
                    </a:moveTo>
                    <a:cubicBezTo>
                      <a:pt x="42539" y="29699"/>
                      <a:pt x="43149" y="30074"/>
                      <a:pt x="43149" y="30536"/>
                    </a:cubicBezTo>
                    <a:cubicBezTo>
                      <a:pt x="43149" y="30999"/>
                      <a:pt x="42539" y="31374"/>
                      <a:pt x="41789" y="31374"/>
                    </a:cubicBezTo>
                    <a:cubicBezTo>
                      <a:pt x="41034" y="31374"/>
                      <a:pt x="40427" y="30999"/>
                      <a:pt x="40427" y="30536"/>
                    </a:cubicBezTo>
                    <a:cubicBezTo>
                      <a:pt x="40427" y="30074"/>
                      <a:pt x="41034" y="29699"/>
                      <a:pt x="41789" y="29699"/>
                    </a:cubicBezTo>
                    <a:close/>
                    <a:moveTo>
                      <a:pt x="7759" y="38673"/>
                    </a:moveTo>
                    <a:cubicBezTo>
                      <a:pt x="8346" y="38673"/>
                      <a:pt x="8886" y="38884"/>
                      <a:pt x="9249" y="39310"/>
                    </a:cubicBezTo>
                    <a:cubicBezTo>
                      <a:pt x="10017" y="40209"/>
                      <a:pt x="9720" y="41713"/>
                      <a:pt x="8591" y="42678"/>
                    </a:cubicBezTo>
                    <a:cubicBezTo>
                      <a:pt x="7999" y="43183"/>
                      <a:pt x="7296" y="43438"/>
                      <a:pt x="6651" y="43438"/>
                    </a:cubicBezTo>
                    <a:cubicBezTo>
                      <a:pt x="6064" y="43438"/>
                      <a:pt x="5525" y="43227"/>
                      <a:pt x="5161" y="42800"/>
                    </a:cubicBezTo>
                    <a:cubicBezTo>
                      <a:pt x="4393" y="41906"/>
                      <a:pt x="4690" y="40396"/>
                      <a:pt x="5820" y="39433"/>
                    </a:cubicBezTo>
                    <a:cubicBezTo>
                      <a:pt x="6411" y="38928"/>
                      <a:pt x="7114" y="38673"/>
                      <a:pt x="7759" y="38673"/>
                    </a:cubicBezTo>
                    <a:close/>
                    <a:moveTo>
                      <a:pt x="93813" y="0"/>
                    </a:moveTo>
                    <a:cubicBezTo>
                      <a:pt x="83966" y="0"/>
                      <a:pt x="74440" y="615"/>
                      <a:pt x="69219" y="2604"/>
                    </a:cubicBezTo>
                    <a:cubicBezTo>
                      <a:pt x="68472" y="2887"/>
                      <a:pt x="67670" y="3228"/>
                      <a:pt x="66814" y="3621"/>
                    </a:cubicBezTo>
                    <a:lnTo>
                      <a:pt x="66806" y="3625"/>
                    </a:lnTo>
                    <a:lnTo>
                      <a:pt x="50240" y="15980"/>
                    </a:lnTo>
                    <a:lnTo>
                      <a:pt x="33547" y="28429"/>
                    </a:lnTo>
                    <a:cubicBezTo>
                      <a:pt x="32260" y="29388"/>
                      <a:pt x="30751" y="30004"/>
                      <a:pt x="29157" y="30214"/>
                    </a:cubicBezTo>
                    <a:lnTo>
                      <a:pt x="14258" y="32194"/>
                    </a:lnTo>
                    <a:cubicBezTo>
                      <a:pt x="13853" y="33084"/>
                      <a:pt x="13162" y="34066"/>
                      <a:pt x="12246" y="34982"/>
                    </a:cubicBezTo>
                    <a:cubicBezTo>
                      <a:pt x="10727" y="36501"/>
                      <a:pt x="9015" y="37405"/>
                      <a:pt x="7859" y="37405"/>
                    </a:cubicBezTo>
                    <a:cubicBezTo>
                      <a:pt x="7451" y="37405"/>
                      <a:pt x="7112" y="37292"/>
                      <a:pt x="6875" y="37054"/>
                    </a:cubicBezTo>
                    <a:cubicBezTo>
                      <a:pt x="6038" y="36217"/>
                      <a:pt x="6749" y="34122"/>
                      <a:pt x="8464" y="32194"/>
                    </a:cubicBezTo>
                    <a:lnTo>
                      <a:pt x="7321" y="32194"/>
                    </a:lnTo>
                    <a:cubicBezTo>
                      <a:pt x="7321" y="32194"/>
                      <a:pt x="5781" y="33886"/>
                      <a:pt x="4480" y="34341"/>
                    </a:cubicBezTo>
                    <a:cubicBezTo>
                      <a:pt x="4480" y="34341"/>
                      <a:pt x="3752" y="35654"/>
                      <a:pt x="2875" y="37455"/>
                    </a:cubicBezTo>
                    <a:cubicBezTo>
                      <a:pt x="1998" y="39257"/>
                      <a:pt x="2360" y="42312"/>
                      <a:pt x="1391" y="42839"/>
                    </a:cubicBezTo>
                    <a:cubicBezTo>
                      <a:pt x="427" y="43371"/>
                      <a:pt x="365" y="44096"/>
                      <a:pt x="183" y="45445"/>
                    </a:cubicBezTo>
                    <a:cubicBezTo>
                      <a:pt x="0" y="46788"/>
                      <a:pt x="998" y="48345"/>
                      <a:pt x="998" y="48345"/>
                    </a:cubicBezTo>
                    <a:lnTo>
                      <a:pt x="4533" y="58096"/>
                    </a:lnTo>
                    <a:lnTo>
                      <a:pt x="4533" y="58101"/>
                    </a:lnTo>
                    <a:cubicBezTo>
                      <a:pt x="4981" y="58150"/>
                      <a:pt x="5462" y="58201"/>
                      <a:pt x="5959" y="58245"/>
                    </a:cubicBezTo>
                    <a:lnTo>
                      <a:pt x="5977" y="58245"/>
                    </a:lnTo>
                    <a:cubicBezTo>
                      <a:pt x="6030" y="58245"/>
                      <a:pt x="6083" y="58245"/>
                      <a:pt x="6136" y="58245"/>
                    </a:cubicBezTo>
                    <a:cubicBezTo>
                      <a:pt x="12394" y="58245"/>
                      <a:pt x="14127" y="55405"/>
                      <a:pt x="14127" y="55405"/>
                    </a:cubicBezTo>
                    <a:cubicBezTo>
                      <a:pt x="14127" y="55405"/>
                      <a:pt x="12765" y="34371"/>
                      <a:pt x="31915" y="34371"/>
                    </a:cubicBezTo>
                    <a:cubicBezTo>
                      <a:pt x="46418" y="34371"/>
                      <a:pt x="48634" y="46413"/>
                      <a:pt x="48856" y="52260"/>
                    </a:cubicBezTo>
                    <a:lnTo>
                      <a:pt x="52552" y="52260"/>
                    </a:lnTo>
                    <a:cubicBezTo>
                      <a:pt x="47220" y="38358"/>
                      <a:pt x="51439" y="22267"/>
                      <a:pt x="51522" y="21958"/>
                    </a:cubicBezTo>
                    <a:lnTo>
                      <a:pt x="51522" y="21958"/>
                    </a:lnTo>
                    <a:lnTo>
                      <a:pt x="45156" y="22224"/>
                    </a:lnTo>
                    <a:cubicBezTo>
                      <a:pt x="45151" y="22224"/>
                      <a:pt x="45146" y="22224"/>
                      <a:pt x="45141" y="22224"/>
                    </a:cubicBezTo>
                    <a:cubicBezTo>
                      <a:pt x="44789" y="22224"/>
                      <a:pt x="44620" y="21785"/>
                      <a:pt x="44895" y="21552"/>
                    </a:cubicBezTo>
                    <a:cubicBezTo>
                      <a:pt x="46025" y="20605"/>
                      <a:pt x="48159" y="18843"/>
                      <a:pt x="50855" y="16806"/>
                    </a:cubicBezTo>
                    <a:cubicBezTo>
                      <a:pt x="51439" y="16364"/>
                      <a:pt x="52055" y="15907"/>
                      <a:pt x="52687" y="15444"/>
                    </a:cubicBezTo>
                    <a:cubicBezTo>
                      <a:pt x="58477" y="11216"/>
                      <a:pt x="66112" y="6343"/>
                      <a:pt x="72212" y="4964"/>
                    </a:cubicBezTo>
                    <a:cubicBezTo>
                      <a:pt x="80102" y="3183"/>
                      <a:pt x="89758" y="2780"/>
                      <a:pt x="96215" y="2780"/>
                    </a:cubicBezTo>
                    <a:cubicBezTo>
                      <a:pt x="98935" y="2780"/>
                      <a:pt x="101087" y="2852"/>
                      <a:pt x="102300" y="2922"/>
                    </a:cubicBezTo>
                    <a:cubicBezTo>
                      <a:pt x="107570" y="3227"/>
                      <a:pt x="119040" y="2988"/>
                      <a:pt x="126733" y="16958"/>
                    </a:cubicBezTo>
                    <a:cubicBezTo>
                      <a:pt x="127186" y="17782"/>
                      <a:pt x="126615" y="18803"/>
                      <a:pt x="125672" y="18842"/>
                    </a:cubicBezTo>
                    <a:lnTo>
                      <a:pt x="104668" y="19723"/>
                    </a:lnTo>
                    <a:cubicBezTo>
                      <a:pt x="105131" y="23663"/>
                      <a:pt x="106680" y="38581"/>
                      <a:pt x="104550" y="44763"/>
                    </a:cubicBezTo>
                    <a:cubicBezTo>
                      <a:pt x="104302" y="45484"/>
                      <a:pt x="104005" y="46129"/>
                      <a:pt x="103664" y="46718"/>
                    </a:cubicBezTo>
                    <a:lnTo>
                      <a:pt x="113962" y="46718"/>
                    </a:lnTo>
                    <a:cubicBezTo>
                      <a:pt x="113962" y="46718"/>
                      <a:pt x="115777" y="30330"/>
                      <a:pt x="135559" y="30330"/>
                    </a:cubicBezTo>
                    <a:cubicBezTo>
                      <a:pt x="155345" y="30330"/>
                      <a:pt x="154455" y="50282"/>
                      <a:pt x="154455" y="50282"/>
                    </a:cubicBezTo>
                    <a:lnTo>
                      <a:pt x="154459" y="50282"/>
                    </a:lnTo>
                    <a:cubicBezTo>
                      <a:pt x="156239" y="44074"/>
                      <a:pt x="154935" y="37251"/>
                      <a:pt x="154935" y="37251"/>
                    </a:cubicBezTo>
                    <a:lnTo>
                      <a:pt x="154939" y="37251"/>
                    </a:lnTo>
                    <a:cubicBezTo>
                      <a:pt x="154294" y="35872"/>
                      <a:pt x="153622" y="34973"/>
                      <a:pt x="153255" y="34868"/>
                    </a:cubicBezTo>
                    <a:lnTo>
                      <a:pt x="151780" y="34746"/>
                    </a:lnTo>
                    <a:cubicBezTo>
                      <a:pt x="151344" y="34707"/>
                      <a:pt x="150939" y="34506"/>
                      <a:pt x="150645" y="34180"/>
                    </a:cubicBezTo>
                    <a:cubicBezTo>
                      <a:pt x="149416" y="32809"/>
                      <a:pt x="146100" y="29083"/>
                      <a:pt x="145703" y="28380"/>
                    </a:cubicBezTo>
                    <a:cubicBezTo>
                      <a:pt x="145214" y="27517"/>
                      <a:pt x="142365" y="24807"/>
                      <a:pt x="143979" y="24680"/>
                    </a:cubicBezTo>
                    <a:cubicBezTo>
                      <a:pt x="144046" y="24675"/>
                      <a:pt x="144119" y="24673"/>
                      <a:pt x="144197" y="24673"/>
                    </a:cubicBezTo>
                    <a:cubicBezTo>
                      <a:pt x="145979" y="24673"/>
                      <a:pt x="150328" y="25954"/>
                      <a:pt x="150328" y="25954"/>
                    </a:cubicBezTo>
                    <a:cubicBezTo>
                      <a:pt x="150105" y="25493"/>
                      <a:pt x="149882" y="25109"/>
                      <a:pt x="149673" y="24843"/>
                    </a:cubicBezTo>
                    <a:cubicBezTo>
                      <a:pt x="148129" y="22887"/>
                      <a:pt x="147631" y="24296"/>
                      <a:pt x="145589" y="22028"/>
                    </a:cubicBezTo>
                    <a:cubicBezTo>
                      <a:pt x="145152" y="21544"/>
                      <a:pt x="144341" y="20349"/>
                      <a:pt x="143215" y="18760"/>
                    </a:cubicBezTo>
                    <a:lnTo>
                      <a:pt x="139525" y="18760"/>
                    </a:lnTo>
                    <a:cubicBezTo>
                      <a:pt x="131977" y="7413"/>
                      <a:pt x="122103" y="3211"/>
                      <a:pt x="122103" y="3211"/>
                    </a:cubicBezTo>
                    <a:lnTo>
                      <a:pt x="122103" y="1308"/>
                    </a:lnTo>
                    <a:lnTo>
                      <a:pt x="122103" y="1304"/>
                    </a:lnTo>
                    <a:cubicBezTo>
                      <a:pt x="121562" y="1203"/>
                      <a:pt x="121017" y="1133"/>
                      <a:pt x="120463" y="1094"/>
                    </a:cubicBezTo>
                    <a:cubicBezTo>
                      <a:pt x="113967" y="624"/>
                      <a:pt x="103728" y="0"/>
                      <a:pt x="93813"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0"/>
              <p:cNvSpPr/>
              <p:nvPr/>
            </p:nvSpPr>
            <p:spPr>
              <a:xfrm>
                <a:off x="2392223" y="3257975"/>
                <a:ext cx="2622632" cy="408339"/>
              </a:xfrm>
              <a:custGeom>
                <a:avLst/>
                <a:gdLst/>
                <a:ahLst/>
                <a:cxnLst/>
                <a:rect l="l" t="t" r="r" b="b"/>
                <a:pathLst>
                  <a:path w="121376" h="18898" extrusionOk="0">
                    <a:moveTo>
                      <a:pt x="113252" y="743"/>
                    </a:moveTo>
                    <a:cubicBezTo>
                      <a:pt x="113971" y="743"/>
                      <a:pt x="114503" y="1414"/>
                      <a:pt x="114342" y="2113"/>
                    </a:cubicBezTo>
                    <a:lnTo>
                      <a:pt x="113165" y="7235"/>
                    </a:lnTo>
                    <a:cubicBezTo>
                      <a:pt x="113216" y="7257"/>
                      <a:pt x="113270" y="7278"/>
                      <a:pt x="113317" y="7300"/>
                    </a:cubicBezTo>
                    <a:lnTo>
                      <a:pt x="116127" y="2810"/>
                    </a:lnTo>
                    <a:cubicBezTo>
                      <a:pt x="116341" y="2465"/>
                      <a:pt x="116707" y="2284"/>
                      <a:pt x="117076" y="2284"/>
                    </a:cubicBezTo>
                    <a:cubicBezTo>
                      <a:pt x="117360" y="2284"/>
                      <a:pt x="117646" y="2391"/>
                      <a:pt x="117868" y="2613"/>
                    </a:cubicBezTo>
                    <a:lnTo>
                      <a:pt x="118941" y="3688"/>
                    </a:lnTo>
                    <a:cubicBezTo>
                      <a:pt x="119452" y="4194"/>
                      <a:pt x="119351" y="5044"/>
                      <a:pt x="118746" y="5423"/>
                    </a:cubicBezTo>
                    <a:lnTo>
                      <a:pt x="114256" y="8238"/>
                    </a:lnTo>
                    <a:cubicBezTo>
                      <a:pt x="114282" y="8286"/>
                      <a:pt x="114299" y="8342"/>
                      <a:pt x="114321" y="8400"/>
                    </a:cubicBezTo>
                    <a:lnTo>
                      <a:pt x="119482" y="7208"/>
                    </a:lnTo>
                    <a:cubicBezTo>
                      <a:pt x="119567" y="7188"/>
                      <a:pt x="119652" y="7179"/>
                      <a:pt x="119735" y="7179"/>
                    </a:cubicBezTo>
                    <a:cubicBezTo>
                      <a:pt x="120336" y="7179"/>
                      <a:pt x="120848" y="7666"/>
                      <a:pt x="120848" y="8299"/>
                    </a:cubicBezTo>
                    <a:lnTo>
                      <a:pt x="120848" y="9818"/>
                    </a:lnTo>
                    <a:cubicBezTo>
                      <a:pt x="120848" y="10449"/>
                      <a:pt x="120337" y="10937"/>
                      <a:pt x="119737" y="10937"/>
                    </a:cubicBezTo>
                    <a:cubicBezTo>
                      <a:pt x="119653" y="10937"/>
                      <a:pt x="119568" y="10928"/>
                      <a:pt x="119482" y="10908"/>
                    </a:cubicBezTo>
                    <a:lnTo>
                      <a:pt x="114299" y="9717"/>
                    </a:lnTo>
                    <a:cubicBezTo>
                      <a:pt x="114285" y="9760"/>
                      <a:pt x="114268" y="9796"/>
                      <a:pt x="114250" y="9835"/>
                    </a:cubicBezTo>
                    <a:lnTo>
                      <a:pt x="118776" y="12662"/>
                    </a:lnTo>
                    <a:cubicBezTo>
                      <a:pt x="119381" y="13046"/>
                      <a:pt x="119477" y="13893"/>
                      <a:pt x="118967" y="14404"/>
                    </a:cubicBezTo>
                    <a:lnTo>
                      <a:pt x="117894" y="15476"/>
                    </a:lnTo>
                    <a:cubicBezTo>
                      <a:pt x="117674" y="15697"/>
                      <a:pt x="117389" y="15804"/>
                      <a:pt x="117105" y="15804"/>
                    </a:cubicBezTo>
                    <a:cubicBezTo>
                      <a:pt x="116736" y="15804"/>
                      <a:pt x="116370" y="15623"/>
                      <a:pt x="116153" y="15275"/>
                    </a:cubicBezTo>
                    <a:lnTo>
                      <a:pt x="113326" y="10755"/>
                    </a:lnTo>
                    <a:cubicBezTo>
                      <a:pt x="113268" y="10786"/>
                      <a:pt x="113203" y="10813"/>
                      <a:pt x="113133" y="10835"/>
                    </a:cubicBezTo>
                    <a:lnTo>
                      <a:pt x="114342" y="16088"/>
                    </a:lnTo>
                    <a:cubicBezTo>
                      <a:pt x="114503" y="16789"/>
                      <a:pt x="113971" y="17457"/>
                      <a:pt x="113251" y="17457"/>
                    </a:cubicBezTo>
                    <a:lnTo>
                      <a:pt x="111738" y="17457"/>
                    </a:lnTo>
                    <a:cubicBezTo>
                      <a:pt x="111018" y="17457"/>
                      <a:pt x="110486" y="16789"/>
                      <a:pt x="110647" y="16088"/>
                    </a:cubicBezTo>
                    <a:lnTo>
                      <a:pt x="111860" y="10813"/>
                    </a:lnTo>
                    <a:cubicBezTo>
                      <a:pt x="111811" y="10799"/>
                      <a:pt x="111760" y="10777"/>
                      <a:pt x="111711" y="10755"/>
                    </a:cubicBezTo>
                    <a:lnTo>
                      <a:pt x="108862" y="15307"/>
                    </a:lnTo>
                    <a:cubicBezTo>
                      <a:pt x="108645" y="15652"/>
                      <a:pt x="108280" y="15832"/>
                      <a:pt x="107911" y="15832"/>
                    </a:cubicBezTo>
                    <a:cubicBezTo>
                      <a:pt x="107628" y="15832"/>
                      <a:pt x="107344" y="15726"/>
                      <a:pt x="107122" y="15507"/>
                    </a:cubicBezTo>
                    <a:lnTo>
                      <a:pt x="106048" y="14434"/>
                    </a:lnTo>
                    <a:cubicBezTo>
                      <a:pt x="105542" y="13923"/>
                      <a:pt x="105634" y="13072"/>
                      <a:pt x="106245" y="12692"/>
                    </a:cubicBezTo>
                    <a:lnTo>
                      <a:pt x="110799" y="9839"/>
                    </a:lnTo>
                    <a:cubicBezTo>
                      <a:pt x="110778" y="9796"/>
                      <a:pt x="110760" y="9752"/>
                      <a:pt x="110743" y="9704"/>
                    </a:cubicBezTo>
                    <a:lnTo>
                      <a:pt x="105507" y="10908"/>
                    </a:lnTo>
                    <a:cubicBezTo>
                      <a:pt x="105422" y="10927"/>
                      <a:pt x="105337" y="10937"/>
                      <a:pt x="105254" y="10937"/>
                    </a:cubicBezTo>
                    <a:cubicBezTo>
                      <a:pt x="104652" y="10937"/>
                      <a:pt x="104137" y="10449"/>
                      <a:pt x="104137" y="9818"/>
                    </a:cubicBezTo>
                    <a:lnTo>
                      <a:pt x="104137" y="8299"/>
                    </a:lnTo>
                    <a:cubicBezTo>
                      <a:pt x="104137" y="7666"/>
                      <a:pt x="104652" y="7179"/>
                      <a:pt x="105254" y="7179"/>
                    </a:cubicBezTo>
                    <a:cubicBezTo>
                      <a:pt x="105337" y="7179"/>
                      <a:pt x="105422" y="7188"/>
                      <a:pt x="105507" y="7208"/>
                    </a:cubicBezTo>
                    <a:lnTo>
                      <a:pt x="110721" y="8413"/>
                    </a:lnTo>
                    <a:cubicBezTo>
                      <a:pt x="110743" y="8347"/>
                      <a:pt x="110769" y="8282"/>
                      <a:pt x="110795" y="8225"/>
                    </a:cubicBezTo>
                    <a:lnTo>
                      <a:pt x="106275" y="5393"/>
                    </a:lnTo>
                    <a:cubicBezTo>
                      <a:pt x="105664" y="5014"/>
                      <a:pt x="105569" y="4167"/>
                      <a:pt x="106080" y="3657"/>
                    </a:cubicBezTo>
                    <a:lnTo>
                      <a:pt x="107152" y="2583"/>
                    </a:lnTo>
                    <a:cubicBezTo>
                      <a:pt x="107372" y="2362"/>
                      <a:pt x="107656" y="2255"/>
                      <a:pt x="107940" y="2255"/>
                    </a:cubicBezTo>
                    <a:cubicBezTo>
                      <a:pt x="108309" y="2255"/>
                      <a:pt x="108676" y="2437"/>
                      <a:pt x="108894" y="2780"/>
                    </a:cubicBezTo>
                    <a:lnTo>
                      <a:pt x="111721" y="7304"/>
                    </a:lnTo>
                    <a:cubicBezTo>
                      <a:pt x="111751" y="7287"/>
                      <a:pt x="111790" y="7270"/>
                      <a:pt x="111830" y="7257"/>
                    </a:cubicBezTo>
                    <a:lnTo>
                      <a:pt x="110647" y="2113"/>
                    </a:lnTo>
                    <a:cubicBezTo>
                      <a:pt x="110486" y="1414"/>
                      <a:pt x="111018" y="743"/>
                      <a:pt x="111738" y="743"/>
                    </a:cubicBezTo>
                    <a:close/>
                    <a:moveTo>
                      <a:pt x="112313" y="1"/>
                    </a:moveTo>
                    <a:cubicBezTo>
                      <a:pt x="107318" y="1"/>
                      <a:pt x="103257" y="4063"/>
                      <a:pt x="103257" y="9059"/>
                    </a:cubicBezTo>
                    <a:cubicBezTo>
                      <a:pt x="103257" y="14054"/>
                      <a:pt x="107318" y="18121"/>
                      <a:pt x="112313" y="18121"/>
                    </a:cubicBezTo>
                    <a:cubicBezTo>
                      <a:pt x="117309" y="18121"/>
                      <a:pt x="121376" y="14054"/>
                      <a:pt x="121376" y="9059"/>
                    </a:cubicBezTo>
                    <a:cubicBezTo>
                      <a:pt x="121376" y="4063"/>
                      <a:pt x="117309" y="1"/>
                      <a:pt x="112313" y="1"/>
                    </a:cubicBezTo>
                    <a:close/>
                    <a:moveTo>
                      <a:pt x="10001" y="1519"/>
                    </a:moveTo>
                    <a:cubicBezTo>
                      <a:pt x="10717" y="1519"/>
                      <a:pt x="11253" y="2191"/>
                      <a:pt x="11092" y="2890"/>
                    </a:cubicBezTo>
                    <a:lnTo>
                      <a:pt x="9913" y="8012"/>
                    </a:lnTo>
                    <a:cubicBezTo>
                      <a:pt x="9966" y="8033"/>
                      <a:pt x="10018" y="8051"/>
                      <a:pt x="10067" y="8076"/>
                    </a:cubicBezTo>
                    <a:lnTo>
                      <a:pt x="12877" y="3587"/>
                    </a:lnTo>
                    <a:cubicBezTo>
                      <a:pt x="13092" y="3241"/>
                      <a:pt x="13456" y="3060"/>
                      <a:pt x="13825" y="3060"/>
                    </a:cubicBezTo>
                    <a:cubicBezTo>
                      <a:pt x="14108" y="3060"/>
                      <a:pt x="14394" y="3166"/>
                      <a:pt x="14617" y="3386"/>
                    </a:cubicBezTo>
                    <a:lnTo>
                      <a:pt x="15691" y="4460"/>
                    </a:lnTo>
                    <a:cubicBezTo>
                      <a:pt x="16196" y="4970"/>
                      <a:pt x="16101" y="5820"/>
                      <a:pt x="15490" y="6200"/>
                    </a:cubicBezTo>
                    <a:lnTo>
                      <a:pt x="11000" y="9010"/>
                    </a:lnTo>
                    <a:cubicBezTo>
                      <a:pt x="11026" y="9063"/>
                      <a:pt x="11048" y="9119"/>
                      <a:pt x="11069" y="9172"/>
                    </a:cubicBezTo>
                    <a:lnTo>
                      <a:pt x="16227" y="7984"/>
                    </a:lnTo>
                    <a:cubicBezTo>
                      <a:pt x="16313" y="7965"/>
                      <a:pt x="16397" y="7956"/>
                      <a:pt x="16481" y="7956"/>
                    </a:cubicBezTo>
                    <a:cubicBezTo>
                      <a:pt x="17082" y="7956"/>
                      <a:pt x="17596" y="8443"/>
                      <a:pt x="17596" y="9076"/>
                    </a:cubicBezTo>
                    <a:lnTo>
                      <a:pt x="17596" y="10594"/>
                    </a:lnTo>
                    <a:cubicBezTo>
                      <a:pt x="17596" y="11226"/>
                      <a:pt x="17082" y="11714"/>
                      <a:pt x="16482" y="11714"/>
                    </a:cubicBezTo>
                    <a:cubicBezTo>
                      <a:pt x="16398" y="11714"/>
                      <a:pt x="16313" y="11704"/>
                      <a:pt x="16227" y="11684"/>
                    </a:cubicBezTo>
                    <a:lnTo>
                      <a:pt x="11048" y="10494"/>
                    </a:lnTo>
                    <a:cubicBezTo>
                      <a:pt x="11030" y="10537"/>
                      <a:pt x="11013" y="10573"/>
                      <a:pt x="10996" y="10612"/>
                    </a:cubicBezTo>
                    <a:lnTo>
                      <a:pt x="15520" y="13439"/>
                    </a:lnTo>
                    <a:cubicBezTo>
                      <a:pt x="16131" y="13823"/>
                      <a:pt x="16223" y="14668"/>
                      <a:pt x="15717" y="15174"/>
                    </a:cubicBezTo>
                    <a:lnTo>
                      <a:pt x="14643" y="16249"/>
                    </a:lnTo>
                    <a:cubicBezTo>
                      <a:pt x="14421" y="16471"/>
                      <a:pt x="14135" y="16578"/>
                      <a:pt x="13852" y="16578"/>
                    </a:cubicBezTo>
                    <a:cubicBezTo>
                      <a:pt x="13484" y="16578"/>
                      <a:pt x="13120" y="16397"/>
                      <a:pt x="12903" y="16052"/>
                    </a:cubicBezTo>
                    <a:lnTo>
                      <a:pt x="10074" y="11532"/>
                    </a:lnTo>
                    <a:cubicBezTo>
                      <a:pt x="10014" y="11562"/>
                      <a:pt x="9952" y="11584"/>
                      <a:pt x="9883" y="11611"/>
                    </a:cubicBezTo>
                    <a:lnTo>
                      <a:pt x="11091" y="16864"/>
                    </a:lnTo>
                    <a:cubicBezTo>
                      <a:pt x="11253" y="17562"/>
                      <a:pt x="10717" y="18233"/>
                      <a:pt x="10001" y="18233"/>
                    </a:cubicBezTo>
                    <a:lnTo>
                      <a:pt x="8482" y="18233"/>
                    </a:lnTo>
                    <a:cubicBezTo>
                      <a:pt x="7762" y="18233"/>
                      <a:pt x="7230" y="17562"/>
                      <a:pt x="7392" y="16864"/>
                    </a:cubicBezTo>
                    <a:lnTo>
                      <a:pt x="8609" y="11588"/>
                    </a:lnTo>
                    <a:cubicBezTo>
                      <a:pt x="8557" y="11571"/>
                      <a:pt x="8508" y="11554"/>
                      <a:pt x="8461" y="11528"/>
                    </a:cubicBezTo>
                    <a:lnTo>
                      <a:pt x="5612" y="16083"/>
                    </a:lnTo>
                    <a:cubicBezTo>
                      <a:pt x="5395" y="16428"/>
                      <a:pt x="5029" y="16608"/>
                      <a:pt x="4661" y="16608"/>
                    </a:cubicBezTo>
                    <a:cubicBezTo>
                      <a:pt x="4377" y="16608"/>
                      <a:pt x="4091" y="16501"/>
                      <a:pt x="3871" y="16279"/>
                    </a:cubicBezTo>
                    <a:lnTo>
                      <a:pt x="2798" y="15206"/>
                    </a:lnTo>
                    <a:cubicBezTo>
                      <a:pt x="2287" y="14700"/>
                      <a:pt x="2382" y="13849"/>
                      <a:pt x="2993" y="13469"/>
                    </a:cubicBezTo>
                    <a:lnTo>
                      <a:pt x="7549" y="10616"/>
                    </a:lnTo>
                    <a:cubicBezTo>
                      <a:pt x="7523" y="10573"/>
                      <a:pt x="7509" y="10524"/>
                      <a:pt x="7492" y="10481"/>
                    </a:cubicBezTo>
                    <a:lnTo>
                      <a:pt x="2251" y="11684"/>
                    </a:lnTo>
                    <a:cubicBezTo>
                      <a:pt x="2167" y="11704"/>
                      <a:pt x="2082" y="11713"/>
                      <a:pt x="2000" y="11713"/>
                    </a:cubicBezTo>
                    <a:cubicBezTo>
                      <a:pt x="1402" y="11713"/>
                      <a:pt x="887" y="11226"/>
                      <a:pt x="887" y="10594"/>
                    </a:cubicBezTo>
                    <a:lnTo>
                      <a:pt x="887" y="9076"/>
                    </a:lnTo>
                    <a:cubicBezTo>
                      <a:pt x="887" y="8443"/>
                      <a:pt x="1402" y="7956"/>
                      <a:pt x="2000" y="7956"/>
                    </a:cubicBezTo>
                    <a:cubicBezTo>
                      <a:pt x="2082" y="7956"/>
                      <a:pt x="2167" y="7965"/>
                      <a:pt x="2251" y="7984"/>
                    </a:cubicBezTo>
                    <a:lnTo>
                      <a:pt x="7470" y="9185"/>
                    </a:lnTo>
                    <a:cubicBezTo>
                      <a:pt x="7492" y="9123"/>
                      <a:pt x="7519" y="9059"/>
                      <a:pt x="7545" y="9001"/>
                    </a:cubicBezTo>
                    <a:lnTo>
                      <a:pt x="3019" y="6170"/>
                    </a:lnTo>
                    <a:cubicBezTo>
                      <a:pt x="2414" y="5790"/>
                      <a:pt x="2318" y="4944"/>
                      <a:pt x="2828" y="4434"/>
                    </a:cubicBezTo>
                    <a:lnTo>
                      <a:pt x="3901" y="3360"/>
                    </a:lnTo>
                    <a:cubicBezTo>
                      <a:pt x="4121" y="3138"/>
                      <a:pt x="4406" y="3031"/>
                      <a:pt x="4690" y="3031"/>
                    </a:cubicBezTo>
                    <a:cubicBezTo>
                      <a:pt x="5058" y="3031"/>
                      <a:pt x="5423" y="3211"/>
                      <a:pt x="5638" y="3557"/>
                    </a:cubicBezTo>
                    <a:lnTo>
                      <a:pt x="8465" y="8081"/>
                    </a:lnTo>
                    <a:cubicBezTo>
                      <a:pt x="8500" y="8064"/>
                      <a:pt x="8540" y="8046"/>
                      <a:pt x="8579" y="8033"/>
                    </a:cubicBezTo>
                    <a:lnTo>
                      <a:pt x="7392" y="2890"/>
                    </a:lnTo>
                    <a:cubicBezTo>
                      <a:pt x="7230" y="2191"/>
                      <a:pt x="7763" y="1519"/>
                      <a:pt x="8482" y="1519"/>
                    </a:cubicBezTo>
                    <a:close/>
                    <a:moveTo>
                      <a:pt x="9063" y="773"/>
                    </a:moveTo>
                    <a:cubicBezTo>
                      <a:pt x="4068" y="773"/>
                      <a:pt x="1" y="4840"/>
                      <a:pt x="1" y="9835"/>
                    </a:cubicBezTo>
                    <a:cubicBezTo>
                      <a:pt x="1" y="14831"/>
                      <a:pt x="4068" y="18897"/>
                      <a:pt x="9063" y="18897"/>
                    </a:cubicBezTo>
                    <a:cubicBezTo>
                      <a:pt x="14059" y="18897"/>
                      <a:pt x="18126" y="14831"/>
                      <a:pt x="18126" y="9835"/>
                    </a:cubicBezTo>
                    <a:cubicBezTo>
                      <a:pt x="18126" y="4840"/>
                      <a:pt x="14059" y="773"/>
                      <a:pt x="9063" y="77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0"/>
              <p:cNvSpPr/>
              <p:nvPr/>
            </p:nvSpPr>
            <p:spPr>
              <a:xfrm>
                <a:off x="2355941" y="3221585"/>
                <a:ext cx="2695298" cy="481005"/>
              </a:xfrm>
              <a:custGeom>
                <a:avLst/>
                <a:gdLst/>
                <a:ahLst/>
                <a:cxnLst/>
                <a:rect l="l" t="t" r="r" b="b"/>
                <a:pathLst>
                  <a:path w="124739" h="22261" extrusionOk="0">
                    <a:moveTo>
                      <a:pt x="114202" y="8810"/>
                    </a:moveTo>
                    <a:cubicBezTo>
                      <a:pt x="113958" y="8810"/>
                      <a:pt x="113722" y="8857"/>
                      <a:pt x="113508" y="8941"/>
                    </a:cubicBezTo>
                    <a:cubicBezTo>
                      <a:pt x="113469" y="8954"/>
                      <a:pt x="113430" y="8971"/>
                      <a:pt x="113400" y="8988"/>
                    </a:cubicBezTo>
                    <a:cubicBezTo>
                      <a:pt x="112989" y="9177"/>
                      <a:pt x="112667" y="9503"/>
                      <a:pt x="112474" y="9909"/>
                    </a:cubicBezTo>
                    <a:cubicBezTo>
                      <a:pt x="112448" y="9966"/>
                      <a:pt x="112422" y="10031"/>
                      <a:pt x="112400" y="10097"/>
                    </a:cubicBezTo>
                    <a:cubicBezTo>
                      <a:pt x="112334" y="10288"/>
                      <a:pt x="112300" y="10494"/>
                      <a:pt x="112300" y="10717"/>
                    </a:cubicBezTo>
                    <a:cubicBezTo>
                      <a:pt x="112300" y="10953"/>
                      <a:pt x="112343" y="11178"/>
                      <a:pt x="112422" y="11388"/>
                    </a:cubicBezTo>
                    <a:cubicBezTo>
                      <a:pt x="112439" y="11436"/>
                      <a:pt x="112457" y="11480"/>
                      <a:pt x="112480" y="11523"/>
                    </a:cubicBezTo>
                    <a:cubicBezTo>
                      <a:pt x="112667" y="11925"/>
                      <a:pt x="112990" y="12248"/>
                      <a:pt x="113391" y="12439"/>
                    </a:cubicBezTo>
                    <a:cubicBezTo>
                      <a:pt x="113439" y="12461"/>
                      <a:pt x="113490" y="12483"/>
                      <a:pt x="113539" y="12497"/>
                    </a:cubicBezTo>
                    <a:cubicBezTo>
                      <a:pt x="113744" y="12579"/>
                      <a:pt x="113971" y="12619"/>
                      <a:pt x="114202" y="12619"/>
                    </a:cubicBezTo>
                    <a:cubicBezTo>
                      <a:pt x="114415" y="12619"/>
                      <a:pt x="114625" y="12583"/>
                      <a:pt x="114813" y="12519"/>
                    </a:cubicBezTo>
                    <a:cubicBezTo>
                      <a:pt x="114882" y="12497"/>
                      <a:pt x="114949" y="12470"/>
                      <a:pt x="115005" y="12439"/>
                    </a:cubicBezTo>
                    <a:cubicBezTo>
                      <a:pt x="115415" y="12253"/>
                      <a:pt x="115742" y="11925"/>
                      <a:pt x="115929" y="11519"/>
                    </a:cubicBezTo>
                    <a:cubicBezTo>
                      <a:pt x="115947" y="11480"/>
                      <a:pt x="115965" y="11444"/>
                      <a:pt x="115978" y="11401"/>
                    </a:cubicBezTo>
                    <a:cubicBezTo>
                      <a:pt x="116065" y="11187"/>
                      <a:pt x="116109" y="10957"/>
                      <a:pt x="116109" y="10717"/>
                    </a:cubicBezTo>
                    <a:cubicBezTo>
                      <a:pt x="116109" y="10494"/>
                      <a:pt x="116069" y="10280"/>
                      <a:pt x="116000" y="10084"/>
                    </a:cubicBezTo>
                    <a:cubicBezTo>
                      <a:pt x="115978" y="10026"/>
                      <a:pt x="115961" y="9970"/>
                      <a:pt x="115935" y="9922"/>
                    </a:cubicBezTo>
                    <a:cubicBezTo>
                      <a:pt x="115742" y="9507"/>
                      <a:pt x="115410" y="9172"/>
                      <a:pt x="114996" y="8984"/>
                    </a:cubicBezTo>
                    <a:cubicBezTo>
                      <a:pt x="114949" y="8962"/>
                      <a:pt x="114895" y="8941"/>
                      <a:pt x="114844" y="8919"/>
                    </a:cubicBezTo>
                    <a:cubicBezTo>
                      <a:pt x="114647" y="8849"/>
                      <a:pt x="114430" y="8810"/>
                      <a:pt x="114202" y="8810"/>
                    </a:cubicBezTo>
                    <a:close/>
                    <a:moveTo>
                      <a:pt x="10951" y="9586"/>
                    </a:moveTo>
                    <a:cubicBezTo>
                      <a:pt x="10702" y="9586"/>
                      <a:pt x="10468" y="9630"/>
                      <a:pt x="10258" y="9717"/>
                    </a:cubicBezTo>
                    <a:cubicBezTo>
                      <a:pt x="10219" y="9730"/>
                      <a:pt x="10179" y="9748"/>
                      <a:pt x="10144" y="9765"/>
                    </a:cubicBezTo>
                    <a:cubicBezTo>
                      <a:pt x="9739" y="9953"/>
                      <a:pt x="9411" y="10280"/>
                      <a:pt x="9224" y="10685"/>
                    </a:cubicBezTo>
                    <a:cubicBezTo>
                      <a:pt x="9198" y="10743"/>
                      <a:pt x="9172" y="10807"/>
                      <a:pt x="9149" y="10869"/>
                    </a:cubicBezTo>
                    <a:cubicBezTo>
                      <a:pt x="9084" y="11060"/>
                      <a:pt x="9044" y="11270"/>
                      <a:pt x="9044" y="11489"/>
                    </a:cubicBezTo>
                    <a:cubicBezTo>
                      <a:pt x="9044" y="11729"/>
                      <a:pt x="9089" y="11955"/>
                      <a:pt x="9171" y="12165"/>
                    </a:cubicBezTo>
                    <a:cubicBezTo>
                      <a:pt x="9189" y="12208"/>
                      <a:pt x="9202" y="12257"/>
                      <a:pt x="9228" y="12300"/>
                    </a:cubicBezTo>
                    <a:cubicBezTo>
                      <a:pt x="9415" y="12701"/>
                      <a:pt x="9739" y="13025"/>
                      <a:pt x="10140" y="13212"/>
                    </a:cubicBezTo>
                    <a:cubicBezTo>
                      <a:pt x="10187" y="13238"/>
                      <a:pt x="10236" y="13255"/>
                      <a:pt x="10288" y="13273"/>
                    </a:cubicBezTo>
                    <a:cubicBezTo>
                      <a:pt x="10493" y="13355"/>
                      <a:pt x="10721" y="13396"/>
                      <a:pt x="10951" y="13396"/>
                    </a:cubicBezTo>
                    <a:cubicBezTo>
                      <a:pt x="11165" y="13396"/>
                      <a:pt x="11371" y="13355"/>
                      <a:pt x="11562" y="13295"/>
                    </a:cubicBezTo>
                    <a:cubicBezTo>
                      <a:pt x="11632" y="13269"/>
                      <a:pt x="11693" y="13246"/>
                      <a:pt x="11755" y="13216"/>
                    </a:cubicBezTo>
                    <a:cubicBezTo>
                      <a:pt x="12160" y="13029"/>
                      <a:pt x="12487" y="12701"/>
                      <a:pt x="12675" y="12296"/>
                    </a:cubicBezTo>
                    <a:cubicBezTo>
                      <a:pt x="12692" y="12257"/>
                      <a:pt x="12709" y="12221"/>
                      <a:pt x="12727" y="12178"/>
                    </a:cubicBezTo>
                    <a:cubicBezTo>
                      <a:pt x="12810" y="11963"/>
                      <a:pt x="12853" y="11732"/>
                      <a:pt x="12853" y="11489"/>
                    </a:cubicBezTo>
                    <a:cubicBezTo>
                      <a:pt x="12853" y="11266"/>
                      <a:pt x="12819" y="11056"/>
                      <a:pt x="12748" y="10856"/>
                    </a:cubicBezTo>
                    <a:cubicBezTo>
                      <a:pt x="12727" y="10803"/>
                      <a:pt x="12705" y="10747"/>
                      <a:pt x="12679" y="10694"/>
                    </a:cubicBezTo>
                    <a:cubicBezTo>
                      <a:pt x="12491" y="10280"/>
                      <a:pt x="12160" y="9949"/>
                      <a:pt x="11746" y="9760"/>
                    </a:cubicBezTo>
                    <a:cubicBezTo>
                      <a:pt x="11697" y="9735"/>
                      <a:pt x="11645" y="9717"/>
                      <a:pt x="11592" y="9696"/>
                    </a:cubicBezTo>
                    <a:cubicBezTo>
                      <a:pt x="11397" y="9625"/>
                      <a:pt x="11174" y="9586"/>
                      <a:pt x="10951" y="9586"/>
                    </a:cubicBezTo>
                    <a:close/>
                    <a:moveTo>
                      <a:pt x="113992" y="1685"/>
                    </a:moveTo>
                    <a:cubicBezTo>
                      <a:pt x="118988" y="1685"/>
                      <a:pt x="123055" y="5747"/>
                      <a:pt x="123055" y="10743"/>
                    </a:cubicBezTo>
                    <a:cubicBezTo>
                      <a:pt x="123055" y="15738"/>
                      <a:pt x="118988" y="19805"/>
                      <a:pt x="113992" y="19805"/>
                    </a:cubicBezTo>
                    <a:cubicBezTo>
                      <a:pt x="108997" y="19805"/>
                      <a:pt x="104936" y="15738"/>
                      <a:pt x="104936" y="10743"/>
                    </a:cubicBezTo>
                    <a:cubicBezTo>
                      <a:pt x="104936" y="5747"/>
                      <a:pt x="108997" y="1685"/>
                      <a:pt x="113992" y="1685"/>
                    </a:cubicBezTo>
                    <a:close/>
                    <a:moveTo>
                      <a:pt x="10742" y="2457"/>
                    </a:moveTo>
                    <a:cubicBezTo>
                      <a:pt x="15738" y="2457"/>
                      <a:pt x="19805" y="6524"/>
                      <a:pt x="19805" y="11519"/>
                    </a:cubicBezTo>
                    <a:cubicBezTo>
                      <a:pt x="19805" y="16515"/>
                      <a:pt x="15738" y="20580"/>
                      <a:pt x="10742" y="20580"/>
                    </a:cubicBezTo>
                    <a:cubicBezTo>
                      <a:pt x="5747" y="20580"/>
                      <a:pt x="1680" y="16515"/>
                      <a:pt x="1680" y="11519"/>
                    </a:cubicBezTo>
                    <a:cubicBezTo>
                      <a:pt x="1680" y="6524"/>
                      <a:pt x="5747" y="2457"/>
                      <a:pt x="10742" y="2457"/>
                    </a:cubicBezTo>
                    <a:close/>
                    <a:moveTo>
                      <a:pt x="113992" y="1"/>
                    </a:moveTo>
                    <a:cubicBezTo>
                      <a:pt x="108072" y="1"/>
                      <a:pt x="103250" y="4822"/>
                      <a:pt x="103252" y="10743"/>
                    </a:cubicBezTo>
                    <a:cubicBezTo>
                      <a:pt x="103252" y="16667"/>
                      <a:pt x="108072" y="21489"/>
                      <a:pt x="113992" y="21489"/>
                    </a:cubicBezTo>
                    <a:cubicBezTo>
                      <a:pt x="119918" y="21489"/>
                      <a:pt x="124739" y="16667"/>
                      <a:pt x="124739" y="10743"/>
                    </a:cubicBezTo>
                    <a:cubicBezTo>
                      <a:pt x="124739" y="4822"/>
                      <a:pt x="119918" y="1"/>
                      <a:pt x="113992" y="1"/>
                    </a:cubicBezTo>
                    <a:close/>
                    <a:moveTo>
                      <a:pt x="10742" y="777"/>
                    </a:moveTo>
                    <a:cubicBezTo>
                      <a:pt x="4816" y="777"/>
                      <a:pt x="0" y="5595"/>
                      <a:pt x="0" y="11519"/>
                    </a:cubicBezTo>
                    <a:cubicBezTo>
                      <a:pt x="0" y="17444"/>
                      <a:pt x="4818" y="22261"/>
                      <a:pt x="10742" y="22261"/>
                    </a:cubicBezTo>
                    <a:cubicBezTo>
                      <a:pt x="16667" y="22261"/>
                      <a:pt x="21484" y="17444"/>
                      <a:pt x="21484" y="11519"/>
                    </a:cubicBezTo>
                    <a:cubicBezTo>
                      <a:pt x="21484" y="5595"/>
                      <a:pt x="16667" y="777"/>
                      <a:pt x="10742" y="77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0"/>
              <p:cNvSpPr/>
              <p:nvPr/>
            </p:nvSpPr>
            <p:spPr>
              <a:xfrm>
                <a:off x="1895075" y="3067145"/>
                <a:ext cx="3410744" cy="568061"/>
              </a:xfrm>
              <a:custGeom>
                <a:avLst/>
                <a:gdLst/>
                <a:ahLst/>
                <a:cxnLst/>
                <a:rect l="l" t="t" r="r" b="b"/>
                <a:pathLst>
                  <a:path w="157850" h="26290" extrusionOk="0">
                    <a:moveTo>
                      <a:pt x="155355" y="2881"/>
                    </a:moveTo>
                    <a:cubicBezTo>
                      <a:pt x="155355" y="2881"/>
                      <a:pt x="156659" y="9704"/>
                      <a:pt x="154879" y="15912"/>
                    </a:cubicBezTo>
                    <a:cubicBezTo>
                      <a:pt x="154154" y="18439"/>
                      <a:pt x="152916" y="20865"/>
                      <a:pt x="150870" y="22684"/>
                    </a:cubicBezTo>
                    <a:cubicBezTo>
                      <a:pt x="151070" y="22606"/>
                      <a:pt x="157492" y="19932"/>
                      <a:pt x="157672" y="17697"/>
                    </a:cubicBezTo>
                    <a:cubicBezTo>
                      <a:pt x="157850" y="15429"/>
                      <a:pt x="156170" y="17199"/>
                      <a:pt x="156899" y="11798"/>
                    </a:cubicBezTo>
                    <a:cubicBezTo>
                      <a:pt x="157344" y="8478"/>
                      <a:pt x="156385" y="5076"/>
                      <a:pt x="155359" y="2881"/>
                    </a:cubicBezTo>
                    <a:close/>
                    <a:moveTo>
                      <a:pt x="32335" y="1"/>
                    </a:moveTo>
                    <a:cubicBezTo>
                      <a:pt x="13185" y="1"/>
                      <a:pt x="14547" y="21035"/>
                      <a:pt x="14547" y="21035"/>
                    </a:cubicBezTo>
                    <a:cubicBezTo>
                      <a:pt x="14547" y="21035"/>
                      <a:pt x="12813" y="23877"/>
                      <a:pt x="6552" y="23877"/>
                    </a:cubicBezTo>
                    <a:cubicBezTo>
                      <a:pt x="6500" y="23877"/>
                      <a:pt x="6449" y="23876"/>
                      <a:pt x="6397" y="23876"/>
                    </a:cubicBezTo>
                    <a:lnTo>
                      <a:pt x="6379" y="23876"/>
                    </a:lnTo>
                    <a:cubicBezTo>
                      <a:pt x="5882" y="23831"/>
                      <a:pt x="5401" y="23780"/>
                      <a:pt x="4953" y="23732"/>
                    </a:cubicBezTo>
                    <a:lnTo>
                      <a:pt x="4953" y="23728"/>
                    </a:lnTo>
                    <a:lnTo>
                      <a:pt x="1418" y="13975"/>
                    </a:lnTo>
                    <a:cubicBezTo>
                      <a:pt x="1418" y="13975"/>
                      <a:pt x="0" y="19556"/>
                      <a:pt x="581" y="22810"/>
                    </a:cubicBezTo>
                    <a:cubicBezTo>
                      <a:pt x="581" y="22810"/>
                      <a:pt x="995" y="23235"/>
                      <a:pt x="2295" y="23265"/>
                    </a:cubicBezTo>
                    <a:cubicBezTo>
                      <a:pt x="2295" y="23265"/>
                      <a:pt x="2810" y="25970"/>
                      <a:pt x="3657" y="26135"/>
                    </a:cubicBezTo>
                    <a:cubicBezTo>
                      <a:pt x="4364" y="26278"/>
                      <a:pt x="12988" y="26289"/>
                      <a:pt x="15863" y="26289"/>
                    </a:cubicBezTo>
                    <a:cubicBezTo>
                      <a:pt x="16443" y="26289"/>
                      <a:pt x="16789" y="26289"/>
                      <a:pt x="16789" y="26289"/>
                    </a:cubicBezTo>
                    <a:lnTo>
                      <a:pt x="16937" y="24412"/>
                    </a:lnTo>
                    <a:cubicBezTo>
                      <a:pt x="16937" y="24412"/>
                      <a:pt x="16497" y="20721"/>
                      <a:pt x="17186" y="16375"/>
                    </a:cubicBezTo>
                    <a:cubicBezTo>
                      <a:pt x="18177" y="10136"/>
                      <a:pt x="21497" y="2540"/>
                      <a:pt x="31795" y="2540"/>
                    </a:cubicBezTo>
                    <a:cubicBezTo>
                      <a:pt x="41885" y="2540"/>
                      <a:pt x="45437" y="9748"/>
                      <a:pt x="46632" y="15839"/>
                    </a:cubicBezTo>
                    <a:cubicBezTo>
                      <a:pt x="47509" y="20290"/>
                      <a:pt x="47129" y="24142"/>
                      <a:pt x="47129" y="24142"/>
                    </a:cubicBezTo>
                    <a:lnTo>
                      <a:pt x="119552" y="24142"/>
                    </a:lnTo>
                    <a:cubicBezTo>
                      <a:pt x="119552" y="24142"/>
                      <a:pt x="119172" y="18565"/>
                      <a:pt x="120987" y="13046"/>
                    </a:cubicBezTo>
                    <a:cubicBezTo>
                      <a:pt x="122772" y="7630"/>
                      <a:pt x="126666" y="2270"/>
                      <a:pt x="135112" y="2270"/>
                    </a:cubicBezTo>
                    <a:cubicBezTo>
                      <a:pt x="135129" y="2270"/>
                      <a:pt x="135146" y="2270"/>
                      <a:pt x="135163" y="2270"/>
                    </a:cubicBezTo>
                    <a:cubicBezTo>
                      <a:pt x="144425" y="2296"/>
                      <a:pt x="148260" y="8278"/>
                      <a:pt x="149827" y="13758"/>
                    </a:cubicBezTo>
                    <a:cubicBezTo>
                      <a:pt x="151162" y="18404"/>
                      <a:pt x="150866" y="22688"/>
                      <a:pt x="150866" y="22688"/>
                    </a:cubicBezTo>
                    <a:cubicBezTo>
                      <a:pt x="150866" y="22688"/>
                      <a:pt x="154552" y="558"/>
                      <a:pt x="135594" y="558"/>
                    </a:cubicBezTo>
                    <a:cubicBezTo>
                      <a:pt x="135237" y="558"/>
                      <a:pt x="134873" y="566"/>
                      <a:pt x="134500" y="582"/>
                    </a:cubicBezTo>
                    <a:cubicBezTo>
                      <a:pt x="121750" y="1127"/>
                      <a:pt x="119142" y="10376"/>
                      <a:pt x="118953" y="17122"/>
                    </a:cubicBezTo>
                    <a:lnTo>
                      <a:pt x="118940" y="17122"/>
                    </a:lnTo>
                    <a:cubicBezTo>
                      <a:pt x="118940" y="17122"/>
                      <a:pt x="117559" y="20904"/>
                      <a:pt x="115197" y="20996"/>
                    </a:cubicBezTo>
                    <a:cubicBezTo>
                      <a:pt x="114411" y="21026"/>
                      <a:pt x="106817" y="21037"/>
                      <a:pt x="97042" y="21037"/>
                    </a:cubicBezTo>
                    <a:cubicBezTo>
                      <a:pt x="77492" y="21037"/>
                      <a:pt x="49216" y="20996"/>
                      <a:pt x="49216" y="20996"/>
                    </a:cubicBezTo>
                    <a:cubicBezTo>
                      <a:pt x="49216" y="20996"/>
                      <a:pt x="49351" y="19760"/>
                      <a:pt x="49276" y="17890"/>
                    </a:cubicBezTo>
                    <a:cubicBezTo>
                      <a:pt x="49054" y="12043"/>
                      <a:pt x="46838" y="1"/>
                      <a:pt x="323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0"/>
              <p:cNvSpPr/>
              <p:nvPr/>
            </p:nvSpPr>
            <p:spPr>
              <a:xfrm>
                <a:off x="4242730" y="2819656"/>
                <a:ext cx="143258" cy="160198"/>
              </a:xfrm>
              <a:custGeom>
                <a:avLst/>
                <a:gdLst/>
                <a:ahLst/>
                <a:cxnLst/>
                <a:rect l="l" t="t" r="r" b="b"/>
                <a:pathLst>
                  <a:path w="6630" h="7414" extrusionOk="0">
                    <a:moveTo>
                      <a:pt x="3310" y="2916"/>
                    </a:moveTo>
                    <a:cubicBezTo>
                      <a:pt x="4081" y="2916"/>
                      <a:pt x="4704" y="3657"/>
                      <a:pt x="4704" y="4572"/>
                    </a:cubicBezTo>
                    <a:cubicBezTo>
                      <a:pt x="4705" y="5485"/>
                      <a:pt x="4081" y="6227"/>
                      <a:pt x="3310" y="6227"/>
                    </a:cubicBezTo>
                    <a:cubicBezTo>
                      <a:pt x="2541" y="6227"/>
                      <a:pt x="1917" y="5485"/>
                      <a:pt x="1917" y="4572"/>
                    </a:cubicBezTo>
                    <a:cubicBezTo>
                      <a:pt x="1917" y="3658"/>
                      <a:pt x="2541" y="2916"/>
                      <a:pt x="3310" y="2916"/>
                    </a:cubicBezTo>
                    <a:close/>
                    <a:moveTo>
                      <a:pt x="3310" y="1621"/>
                    </a:moveTo>
                    <a:cubicBezTo>
                      <a:pt x="1982" y="1621"/>
                      <a:pt x="905" y="2722"/>
                      <a:pt x="905" y="4081"/>
                    </a:cubicBezTo>
                    <a:cubicBezTo>
                      <a:pt x="905" y="5440"/>
                      <a:pt x="1982" y="6542"/>
                      <a:pt x="3310" y="6542"/>
                    </a:cubicBezTo>
                    <a:cubicBezTo>
                      <a:pt x="4641" y="6542"/>
                      <a:pt x="5718" y="5440"/>
                      <a:pt x="5718" y="4081"/>
                    </a:cubicBezTo>
                    <a:cubicBezTo>
                      <a:pt x="5718" y="2722"/>
                      <a:pt x="4641" y="1621"/>
                      <a:pt x="3310" y="1621"/>
                    </a:cubicBezTo>
                    <a:close/>
                    <a:moveTo>
                      <a:pt x="3315" y="434"/>
                    </a:moveTo>
                    <a:cubicBezTo>
                      <a:pt x="4928" y="434"/>
                      <a:pt x="6241" y="1903"/>
                      <a:pt x="6241" y="3707"/>
                    </a:cubicBezTo>
                    <a:cubicBezTo>
                      <a:pt x="6241" y="5511"/>
                      <a:pt x="4928" y="6979"/>
                      <a:pt x="3315" y="6979"/>
                    </a:cubicBezTo>
                    <a:cubicBezTo>
                      <a:pt x="1701" y="6979"/>
                      <a:pt x="388" y="5511"/>
                      <a:pt x="388" y="3707"/>
                    </a:cubicBezTo>
                    <a:cubicBezTo>
                      <a:pt x="388" y="1903"/>
                      <a:pt x="1701" y="434"/>
                      <a:pt x="3315" y="434"/>
                    </a:cubicBezTo>
                    <a:close/>
                    <a:moveTo>
                      <a:pt x="3315" y="0"/>
                    </a:moveTo>
                    <a:cubicBezTo>
                      <a:pt x="1487" y="0"/>
                      <a:pt x="0" y="1662"/>
                      <a:pt x="0" y="3707"/>
                    </a:cubicBezTo>
                    <a:cubicBezTo>
                      <a:pt x="0" y="5751"/>
                      <a:pt x="1487" y="7413"/>
                      <a:pt x="3315" y="7413"/>
                    </a:cubicBezTo>
                    <a:cubicBezTo>
                      <a:pt x="5142" y="7413"/>
                      <a:pt x="6629" y="5751"/>
                      <a:pt x="6629" y="3707"/>
                    </a:cubicBezTo>
                    <a:cubicBezTo>
                      <a:pt x="6629" y="1662"/>
                      <a:pt x="5142" y="0"/>
                      <a:pt x="33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0"/>
              <p:cNvSpPr/>
              <p:nvPr/>
            </p:nvSpPr>
            <p:spPr>
              <a:xfrm>
                <a:off x="2282577" y="3148222"/>
                <a:ext cx="2841926" cy="627698"/>
              </a:xfrm>
              <a:custGeom>
                <a:avLst/>
                <a:gdLst/>
                <a:ahLst/>
                <a:cxnLst/>
                <a:rect l="l" t="t" r="r" b="b"/>
                <a:pathLst>
                  <a:path w="131525" h="29050" extrusionOk="0">
                    <a:moveTo>
                      <a:pt x="117387" y="3396"/>
                    </a:moveTo>
                    <a:cubicBezTo>
                      <a:pt x="123313" y="3396"/>
                      <a:pt x="128134" y="8217"/>
                      <a:pt x="128134" y="14138"/>
                    </a:cubicBezTo>
                    <a:cubicBezTo>
                      <a:pt x="128134" y="20062"/>
                      <a:pt x="123313" y="24884"/>
                      <a:pt x="117387" y="24884"/>
                    </a:cubicBezTo>
                    <a:cubicBezTo>
                      <a:pt x="111467" y="24884"/>
                      <a:pt x="106645" y="20062"/>
                      <a:pt x="106645" y="14138"/>
                    </a:cubicBezTo>
                    <a:cubicBezTo>
                      <a:pt x="106645" y="8217"/>
                      <a:pt x="111467" y="3396"/>
                      <a:pt x="117387" y="3396"/>
                    </a:cubicBezTo>
                    <a:close/>
                    <a:moveTo>
                      <a:pt x="14137" y="4172"/>
                    </a:moveTo>
                    <a:cubicBezTo>
                      <a:pt x="20062" y="4172"/>
                      <a:pt x="24879" y="8990"/>
                      <a:pt x="24879" y="14914"/>
                    </a:cubicBezTo>
                    <a:cubicBezTo>
                      <a:pt x="24879" y="20839"/>
                      <a:pt x="20062" y="25656"/>
                      <a:pt x="14137" y="25656"/>
                    </a:cubicBezTo>
                    <a:cubicBezTo>
                      <a:pt x="8213" y="25656"/>
                      <a:pt x="3395" y="20839"/>
                      <a:pt x="3395" y="14914"/>
                    </a:cubicBezTo>
                    <a:cubicBezTo>
                      <a:pt x="3395" y="8990"/>
                      <a:pt x="8213" y="4172"/>
                      <a:pt x="14137" y="4172"/>
                    </a:cubicBezTo>
                    <a:close/>
                    <a:moveTo>
                      <a:pt x="117387" y="1"/>
                    </a:moveTo>
                    <a:cubicBezTo>
                      <a:pt x="111167" y="1"/>
                      <a:pt x="105888" y="4020"/>
                      <a:pt x="103998" y="9604"/>
                    </a:cubicBezTo>
                    <a:cubicBezTo>
                      <a:pt x="103518" y="11026"/>
                      <a:pt x="103256" y="12549"/>
                      <a:pt x="103256" y="14138"/>
                    </a:cubicBezTo>
                    <a:cubicBezTo>
                      <a:pt x="103256" y="21943"/>
                      <a:pt x="109582" y="28273"/>
                      <a:pt x="117387" y="28273"/>
                    </a:cubicBezTo>
                    <a:cubicBezTo>
                      <a:pt x="125197" y="28273"/>
                      <a:pt x="131524" y="21943"/>
                      <a:pt x="131524" y="14138"/>
                    </a:cubicBezTo>
                    <a:cubicBezTo>
                      <a:pt x="131524" y="12793"/>
                      <a:pt x="131336" y="11497"/>
                      <a:pt x="130988" y="10268"/>
                    </a:cubicBezTo>
                    <a:cubicBezTo>
                      <a:pt x="129307" y="4342"/>
                      <a:pt x="123854" y="1"/>
                      <a:pt x="117387" y="1"/>
                    </a:cubicBezTo>
                    <a:close/>
                    <a:moveTo>
                      <a:pt x="14137" y="777"/>
                    </a:moveTo>
                    <a:cubicBezTo>
                      <a:pt x="7065" y="777"/>
                      <a:pt x="1201" y="5978"/>
                      <a:pt x="163" y="12759"/>
                    </a:cubicBezTo>
                    <a:cubicBezTo>
                      <a:pt x="58" y="13462"/>
                      <a:pt x="0" y="14181"/>
                      <a:pt x="0" y="14914"/>
                    </a:cubicBezTo>
                    <a:cubicBezTo>
                      <a:pt x="0" y="22720"/>
                      <a:pt x="6332" y="29050"/>
                      <a:pt x="14137" y="29050"/>
                    </a:cubicBezTo>
                    <a:cubicBezTo>
                      <a:pt x="21943" y="29050"/>
                      <a:pt x="28273" y="22720"/>
                      <a:pt x="28273" y="14914"/>
                    </a:cubicBezTo>
                    <a:cubicBezTo>
                      <a:pt x="28273" y="13994"/>
                      <a:pt x="28187" y="13091"/>
                      <a:pt x="28015" y="12218"/>
                    </a:cubicBezTo>
                    <a:cubicBezTo>
                      <a:pt x="26759" y="5704"/>
                      <a:pt x="21022" y="777"/>
                      <a:pt x="14137" y="777"/>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5" name="Google Shape;975;p30"/>
            <p:cNvSpPr/>
            <p:nvPr/>
          </p:nvSpPr>
          <p:spPr>
            <a:xfrm>
              <a:off x="6168158" y="3390200"/>
              <a:ext cx="2478729" cy="17292"/>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6" name="Google Shape;976;p30"/>
          <p:cNvGrpSpPr/>
          <p:nvPr/>
        </p:nvGrpSpPr>
        <p:grpSpPr>
          <a:xfrm>
            <a:off x="-208963" y="1725967"/>
            <a:ext cx="3001889" cy="1681500"/>
            <a:chOff x="-208963" y="1725967"/>
            <a:chExt cx="3001889" cy="1681500"/>
          </a:xfrm>
        </p:grpSpPr>
        <p:grpSp>
          <p:nvGrpSpPr>
            <p:cNvPr id="977" name="Google Shape;977;p30"/>
            <p:cNvGrpSpPr/>
            <p:nvPr/>
          </p:nvGrpSpPr>
          <p:grpSpPr>
            <a:xfrm flipH="1">
              <a:off x="-208963" y="1725967"/>
              <a:ext cx="3001889" cy="1681281"/>
              <a:chOff x="4076158" y="2230153"/>
              <a:chExt cx="4895448" cy="2913327"/>
            </a:xfrm>
          </p:grpSpPr>
          <p:sp>
            <p:nvSpPr>
              <p:cNvPr id="978" name="Google Shape;978;p30"/>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0"/>
              <p:cNvSpPr/>
              <p:nvPr/>
            </p:nvSpPr>
            <p:spPr>
              <a:xfrm>
                <a:off x="4076158" y="2957760"/>
                <a:ext cx="4841117" cy="2185661"/>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0" name="Google Shape;980;p30"/>
            <p:cNvGrpSpPr/>
            <p:nvPr/>
          </p:nvGrpSpPr>
          <p:grpSpPr>
            <a:xfrm>
              <a:off x="314183" y="2246258"/>
              <a:ext cx="2478742" cy="1161209"/>
              <a:chOff x="713225" y="2253700"/>
              <a:chExt cx="5046298" cy="2364024"/>
            </a:xfrm>
          </p:grpSpPr>
          <p:sp>
            <p:nvSpPr>
              <p:cNvPr id="981" name="Google Shape;981;p30"/>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0"/>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0"/>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0"/>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0"/>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0"/>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0"/>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0"/>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0"/>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0"/>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0"/>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0"/>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0"/>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0"/>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0"/>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0"/>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0"/>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0"/>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0"/>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0"/>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0"/>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0"/>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0"/>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0"/>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0"/>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0"/>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0"/>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0"/>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0"/>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0"/>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0"/>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0"/>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0"/>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0"/>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0"/>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0"/>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0"/>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0"/>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0"/>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0"/>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30"/>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0"/>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0"/>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0"/>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0"/>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0"/>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0"/>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8" name="Google Shape;1028;p30"/>
            <p:cNvSpPr/>
            <p:nvPr/>
          </p:nvSpPr>
          <p:spPr>
            <a:xfrm>
              <a:off x="934607" y="2046599"/>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0"/>
            <p:cNvSpPr/>
            <p:nvPr/>
          </p:nvSpPr>
          <p:spPr>
            <a:xfrm>
              <a:off x="1307274" y="2252225"/>
              <a:ext cx="209161" cy="2663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0"/>
            <p:cNvSpPr/>
            <p:nvPr/>
          </p:nvSpPr>
          <p:spPr>
            <a:xfrm flipH="1">
              <a:off x="1717478" y="2127449"/>
              <a:ext cx="253134" cy="322350"/>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1" name="Google Shape;1031;p30"/>
          <p:cNvSpPr/>
          <p:nvPr/>
        </p:nvSpPr>
        <p:spPr>
          <a:xfrm>
            <a:off x="7123887" y="1149500"/>
            <a:ext cx="1328546" cy="31485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0"/>
          <p:cNvSpPr/>
          <p:nvPr/>
        </p:nvSpPr>
        <p:spPr>
          <a:xfrm>
            <a:off x="1016402" y="1318688"/>
            <a:ext cx="1003712" cy="2378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p:nvPr/>
        </p:nvSpPr>
        <p:spPr>
          <a:xfrm>
            <a:off x="3036750" y="1287400"/>
            <a:ext cx="5396100" cy="132654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 name="Google Shape;158;p3"/>
          <p:cNvGrpSpPr/>
          <p:nvPr/>
        </p:nvGrpSpPr>
        <p:grpSpPr>
          <a:xfrm>
            <a:off x="-533641" y="2362757"/>
            <a:ext cx="5083715" cy="2780837"/>
            <a:chOff x="-481288" y="2168075"/>
            <a:chExt cx="5439455" cy="2975431"/>
          </a:xfrm>
        </p:grpSpPr>
        <p:sp>
          <p:nvSpPr>
            <p:cNvPr id="159" name="Google Shape;159;p3"/>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
            <p:cNvSpPr/>
            <p:nvPr/>
          </p:nvSpPr>
          <p:spPr>
            <a:xfrm>
              <a:off x="367656" y="2499274"/>
              <a:ext cx="508313" cy="6472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
            <p:cNvSpPr/>
            <p:nvPr/>
          </p:nvSpPr>
          <p:spPr>
            <a:xfrm>
              <a:off x="1587130" y="2168075"/>
              <a:ext cx="881741" cy="112264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 name="Google Shape;163;p3"/>
          <p:cNvSpPr/>
          <p:nvPr/>
        </p:nvSpPr>
        <p:spPr>
          <a:xfrm flipH="1">
            <a:off x="3360327" y="4333453"/>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
          <p:cNvSpPr txBox="1">
            <a:spLocks noGrp="1"/>
          </p:cNvSpPr>
          <p:nvPr>
            <p:ph type="title"/>
          </p:nvPr>
        </p:nvSpPr>
        <p:spPr>
          <a:xfrm>
            <a:off x="3036852" y="1950710"/>
            <a:ext cx="5395896" cy="309900"/>
          </a:xfrm>
          <a:prstGeom prst="rect">
            <a:avLst/>
          </a:prstGeom>
          <a:noFill/>
          <a:ln>
            <a:noFill/>
          </a:ln>
        </p:spPr>
        <p:txBody>
          <a:bodyPr spcFirstLastPara="1" wrap="square" lIns="0" tIns="91425" rIns="91425" bIns="91425" anchor="ctr" anchorCtr="0">
            <a:noAutofit/>
          </a:bodyPr>
          <a:lstStyle/>
          <a:p>
            <a:pPr marL="0" lvl="0" indent="0" algn="ctr" rtl="0">
              <a:lnSpc>
                <a:spcPct val="100000"/>
              </a:lnSpc>
              <a:spcBef>
                <a:spcPts val="0"/>
              </a:spcBef>
              <a:spcAft>
                <a:spcPts val="0"/>
              </a:spcAft>
              <a:buSzPts val="3200"/>
              <a:buNone/>
            </a:pPr>
            <a:r>
              <a:rPr lang="en-US">
                <a:solidFill>
                  <a:srgbClr val="1A4568"/>
                </a:solidFill>
              </a:rPr>
              <a:t>Background</a:t>
            </a:r>
            <a:br>
              <a:rPr lang="en-US">
                <a:solidFill>
                  <a:srgbClr val="1A4568"/>
                </a:solidFill>
              </a:rPr>
            </a:br>
            <a:endParaRPr/>
          </a:p>
        </p:txBody>
      </p:sp>
      <p:sp>
        <p:nvSpPr>
          <p:cNvPr id="165" name="Google Shape;165;p3"/>
          <p:cNvSpPr txBox="1">
            <a:spLocks noGrp="1"/>
          </p:cNvSpPr>
          <p:nvPr>
            <p:ph type="title" idx="2"/>
          </p:nvPr>
        </p:nvSpPr>
        <p:spPr>
          <a:xfrm>
            <a:off x="7236246" y="539499"/>
            <a:ext cx="1196400" cy="747900"/>
          </a:xfrm>
          <a:prstGeom prst="rect">
            <a:avLst/>
          </a:prstGeom>
          <a:noFill/>
          <a:ln>
            <a:noFill/>
          </a:ln>
        </p:spPr>
        <p:txBody>
          <a:bodyPr spcFirstLastPara="1" wrap="square" lIns="0" tIns="91425" rIns="91425" bIns="91425" anchor="ctr" anchorCtr="0">
            <a:noAutofit/>
          </a:bodyPr>
          <a:lstStyle/>
          <a:p>
            <a:pPr marL="0" lvl="0" indent="0" algn="r" rtl="0">
              <a:lnSpc>
                <a:spcPct val="100000"/>
              </a:lnSpc>
              <a:spcBef>
                <a:spcPts val="0"/>
              </a:spcBef>
              <a:spcAft>
                <a:spcPts val="0"/>
              </a:spcAft>
              <a:buSzPts val="6200"/>
              <a:buNone/>
            </a:pPr>
            <a:r>
              <a:rPr lang="en-US"/>
              <a:t>01</a:t>
            </a:r>
            <a:endParaRPr/>
          </a:p>
        </p:txBody>
      </p:sp>
      <p:grpSp>
        <p:nvGrpSpPr>
          <p:cNvPr id="166" name="Google Shape;166;p3"/>
          <p:cNvGrpSpPr/>
          <p:nvPr/>
        </p:nvGrpSpPr>
        <p:grpSpPr>
          <a:xfrm flipH="1">
            <a:off x="-1941462" y="2728633"/>
            <a:ext cx="5154289" cy="2414614"/>
            <a:chOff x="713225" y="2253700"/>
            <a:chExt cx="5046298" cy="2364024"/>
          </a:xfrm>
        </p:grpSpPr>
        <p:sp>
          <p:nvSpPr>
            <p:cNvPr id="167" name="Google Shape;167;p3"/>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 name="Google Shape;214;p3"/>
          <p:cNvSpPr txBox="1">
            <a:spLocks noGrp="1"/>
          </p:cNvSpPr>
          <p:nvPr>
            <p:ph type="subTitle" idx="1"/>
          </p:nvPr>
        </p:nvSpPr>
        <p:spPr>
          <a:xfrm>
            <a:off x="3763412" y="2105660"/>
            <a:ext cx="4183800" cy="309900"/>
          </a:xfrm>
          <a:prstGeom prst="rect">
            <a:avLst/>
          </a:prstGeom>
          <a:noFill/>
          <a:ln>
            <a:noFill/>
          </a:ln>
        </p:spPr>
        <p:txBody>
          <a:bodyPr spcFirstLastPara="1" wrap="square" lIns="0" tIns="0" rIns="91425" bIns="91425" anchor="t" anchorCtr="0">
            <a:noAutofit/>
          </a:bodyPr>
          <a:lstStyle/>
          <a:p>
            <a:pPr marL="0" lvl="0" indent="0" algn="ctr" rtl="0">
              <a:lnSpc>
                <a:spcPct val="100000"/>
              </a:lnSpc>
              <a:spcBef>
                <a:spcPts val="0"/>
              </a:spcBef>
              <a:spcAft>
                <a:spcPts val="0"/>
              </a:spcAft>
              <a:buSzPts val="2200"/>
              <a:buNone/>
            </a:pPr>
            <a:r>
              <a:rPr lang="en-US">
                <a:solidFill>
                  <a:srgbClr val="1A4568"/>
                </a:solidFill>
              </a:rPr>
              <a:t>Introduction about the difficulty of choosing framework</a:t>
            </a:r>
            <a:endParaRPr/>
          </a:p>
        </p:txBody>
      </p:sp>
      <p:sp>
        <p:nvSpPr>
          <p:cNvPr id="215" name="Google Shape;215;p3"/>
          <p:cNvSpPr/>
          <p:nvPr/>
        </p:nvSpPr>
        <p:spPr>
          <a:xfrm flipH="1">
            <a:off x="274877" y="1079724"/>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
          <p:cNvSpPr/>
          <p:nvPr/>
        </p:nvSpPr>
        <p:spPr>
          <a:xfrm flipH="1">
            <a:off x="7160549" y="3307599"/>
            <a:ext cx="1929351" cy="45720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
          <p:cNvSpPr/>
          <p:nvPr/>
        </p:nvSpPr>
        <p:spPr>
          <a:xfrm>
            <a:off x="5946477" y="368760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
          <p:cNvSpPr/>
          <p:nvPr/>
        </p:nvSpPr>
        <p:spPr>
          <a:xfrm>
            <a:off x="527250" y="580852"/>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
          <p:cNvSpPr txBox="1">
            <a:spLocks noGrp="1"/>
          </p:cNvSpPr>
          <p:nvPr>
            <p:ph type="title"/>
          </p:nvPr>
        </p:nvSpPr>
        <p:spPr>
          <a:xfrm>
            <a:off x="713225"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Background</a:t>
            </a:r>
            <a:endParaRPr>
              <a:solidFill>
                <a:srgbClr val="1A4568"/>
              </a:solidFill>
            </a:endParaRPr>
          </a:p>
        </p:txBody>
      </p:sp>
      <p:sp>
        <p:nvSpPr>
          <p:cNvPr id="225" name="Google Shape;225;p4"/>
          <p:cNvSpPr txBox="1">
            <a:spLocks noGrp="1"/>
          </p:cNvSpPr>
          <p:nvPr>
            <p:ph type="body" idx="1"/>
          </p:nvPr>
        </p:nvSpPr>
        <p:spPr>
          <a:xfrm>
            <a:off x="713250" y="1246870"/>
            <a:ext cx="7717500" cy="4842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rgbClr val="1A4568"/>
              </a:buClr>
              <a:buSzPts val="1400"/>
              <a:buNone/>
            </a:pPr>
            <a:r>
              <a:rPr lang="en-US" sz="2000">
                <a:solidFill>
                  <a:srgbClr val="1A4568"/>
                </a:solidFill>
                <a:latin typeface="Nanum Gothic"/>
                <a:ea typeface="Nanum Gothic"/>
                <a:cs typeface="Nanum Gothic"/>
                <a:sym typeface="Nanum Gothic"/>
              </a:rPr>
              <a:t>Now days choosing best fit framework for a web application is not an easy task:</a:t>
            </a:r>
            <a:endParaRPr/>
          </a:p>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latin typeface="Nanum Gothic"/>
                <a:ea typeface="Nanum Gothic"/>
                <a:cs typeface="Nanum Gothic"/>
                <a:sym typeface="Nanum Gothic"/>
              </a:rPr>
              <a:t>10,000 - 15,000 frameworks that currently exist today.</a:t>
            </a:r>
            <a:endParaRPr/>
          </a:p>
          <a:p>
            <a:pPr marL="457200" lvl="0" indent="-317500" algn="l" rtl="0">
              <a:lnSpc>
                <a:spcPct val="100000"/>
              </a:lnSpc>
              <a:spcBef>
                <a:spcPts val="0"/>
              </a:spcBef>
              <a:spcAft>
                <a:spcPts val="0"/>
              </a:spcAft>
              <a:buClr>
                <a:srgbClr val="1A4568"/>
              </a:buClr>
              <a:buSzPts val="2000"/>
              <a:buFont typeface="Arial"/>
              <a:buChar char="•"/>
            </a:pPr>
            <a:r>
              <a:rPr lang="en-US" sz="2000" b="0" i="0">
                <a:solidFill>
                  <a:srgbClr val="1A4568"/>
                </a:solidFill>
                <a:latin typeface="Nanum Gothic"/>
                <a:ea typeface="Nanum Gothic"/>
                <a:cs typeface="Nanum Gothic"/>
                <a:sym typeface="Nanum Gothic"/>
              </a:rPr>
              <a:t>Ensuring compatibility with existing systems is a critical factor.</a:t>
            </a:r>
            <a:endParaRPr/>
          </a:p>
          <a:p>
            <a:pPr marL="457200" lvl="0" indent="-317500" algn="l" rtl="0">
              <a:lnSpc>
                <a:spcPct val="100000"/>
              </a:lnSpc>
              <a:spcBef>
                <a:spcPts val="0"/>
              </a:spcBef>
              <a:spcAft>
                <a:spcPts val="0"/>
              </a:spcAft>
              <a:buClr>
                <a:srgbClr val="1A4568"/>
              </a:buClr>
              <a:buSzPts val="2000"/>
              <a:buFont typeface="Arial"/>
              <a:buChar char="•"/>
            </a:pPr>
            <a:r>
              <a:rPr lang="en-US" sz="2000" b="0" i="0">
                <a:solidFill>
                  <a:srgbClr val="1A4568"/>
                </a:solidFill>
                <a:latin typeface="Nanum Gothic"/>
                <a:ea typeface="Nanum Gothic"/>
                <a:cs typeface="Nanum Gothic"/>
                <a:sym typeface="Nanum Gothic"/>
              </a:rPr>
              <a:t>Performance is a key metric in web applications. </a:t>
            </a:r>
            <a:endParaRPr/>
          </a:p>
          <a:p>
            <a:pPr marL="457200" lvl="0" indent="-317500" algn="l" rtl="0">
              <a:lnSpc>
                <a:spcPct val="100000"/>
              </a:lnSpc>
              <a:spcBef>
                <a:spcPts val="0"/>
              </a:spcBef>
              <a:spcAft>
                <a:spcPts val="0"/>
              </a:spcAft>
              <a:buClr>
                <a:srgbClr val="1A4568"/>
              </a:buClr>
              <a:buSzPts val="2000"/>
              <a:buFont typeface="Arial"/>
              <a:buChar char="•"/>
            </a:pPr>
            <a:r>
              <a:rPr lang="en-US" sz="2000" b="0" i="0">
                <a:solidFill>
                  <a:srgbClr val="1A4568"/>
                </a:solidFill>
                <a:latin typeface="Nanum Gothic"/>
                <a:ea typeface="Nanum Gothic"/>
                <a:cs typeface="Nanum Gothic"/>
                <a:sym typeface="Nanum Gothic"/>
              </a:rPr>
              <a:t>With the rising threats in cyberspace, the security posture of a framework is of utmost importance. </a:t>
            </a:r>
            <a:endParaRPr/>
          </a:p>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latin typeface="Nanum Gothic"/>
                <a:ea typeface="Nanum Gothic"/>
                <a:cs typeface="Nanum Gothic"/>
                <a:sym typeface="Nanum Gothic"/>
              </a:rPr>
              <a:t>The strength of a framework often lies in its community.</a:t>
            </a:r>
            <a:endParaRPr/>
          </a:p>
          <a:p>
            <a:pPr marL="457200" lvl="0" indent="-228600" algn="l" rtl="0">
              <a:lnSpc>
                <a:spcPct val="100000"/>
              </a:lnSpc>
              <a:spcBef>
                <a:spcPts val="0"/>
              </a:spcBef>
              <a:spcAft>
                <a:spcPts val="0"/>
              </a:spcAft>
              <a:buSzPts val="1400"/>
              <a:buNone/>
            </a:pPr>
            <a:endParaRPr sz="2000">
              <a:solidFill>
                <a:schemeClr val="dk1"/>
              </a:solidFill>
            </a:endParaRPr>
          </a:p>
          <a:p>
            <a:pPr marL="457200" lvl="0" indent="-228600" algn="l" rtl="0">
              <a:lnSpc>
                <a:spcPct val="100000"/>
              </a:lnSpc>
              <a:spcBef>
                <a:spcPts val="0"/>
              </a:spcBef>
              <a:spcAft>
                <a:spcPts val="0"/>
              </a:spcAft>
              <a:buSzPts val="1400"/>
              <a:buNone/>
            </a:pPr>
            <a:endParaRPr sz="2000"/>
          </a:p>
        </p:txBody>
      </p:sp>
      <p:sp>
        <p:nvSpPr>
          <p:cNvPr id="226" name="Google Shape;2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
          <p:cNvSpPr/>
          <p:nvPr/>
        </p:nvSpPr>
        <p:spPr>
          <a:xfrm flipH="1">
            <a:off x="6046530" y="607258"/>
            <a:ext cx="2025701" cy="48007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 name="Google Shape;232;p5"/>
          <p:cNvGrpSpPr/>
          <p:nvPr/>
        </p:nvGrpSpPr>
        <p:grpSpPr>
          <a:xfrm rot="-489577" flipH="1">
            <a:off x="206601" y="933494"/>
            <a:ext cx="3677410" cy="2373365"/>
            <a:chOff x="4352672" y="2230153"/>
            <a:chExt cx="4618934" cy="2913327"/>
          </a:xfrm>
        </p:grpSpPr>
        <p:sp>
          <p:nvSpPr>
            <p:cNvPr id="233" name="Google Shape;233;p5"/>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p5"/>
          <p:cNvSpPr/>
          <p:nvPr/>
        </p:nvSpPr>
        <p:spPr>
          <a:xfrm flipH="1">
            <a:off x="1103691" y="514205"/>
            <a:ext cx="666326" cy="1486204"/>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
          <p:cNvSpPr/>
          <p:nvPr/>
        </p:nvSpPr>
        <p:spPr>
          <a:xfrm flipH="1">
            <a:off x="1726777" y="1153320"/>
            <a:ext cx="378799" cy="844854"/>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 name="Google Shape;237;p5"/>
          <p:cNvGrpSpPr/>
          <p:nvPr/>
        </p:nvGrpSpPr>
        <p:grpSpPr>
          <a:xfrm>
            <a:off x="713219" y="1516688"/>
            <a:ext cx="2897080" cy="1357185"/>
            <a:chOff x="713225" y="2253700"/>
            <a:chExt cx="5046298" cy="2364024"/>
          </a:xfrm>
        </p:grpSpPr>
        <p:sp>
          <p:nvSpPr>
            <p:cNvPr id="238" name="Google Shape;238;p5"/>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dk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5"/>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5"/>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5"/>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5"/>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5"/>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5"/>
          <p:cNvSpPr txBox="1">
            <a:spLocks noGrp="1"/>
          </p:cNvSpPr>
          <p:nvPr>
            <p:ph type="title" idx="2"/>
          </p:nvPr>
        </p:nvSpPr>
        <p:spPr>
          <a:xfrm>
            <a:off x="3893700" y="1871746"/>
            <a:ext cx="1356600" cy="95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US"/>
              <a:t>02</a:t>
            </a:r>
            <a:endParaRPr/>
          </a:p>
        </p:txBody>
      </p:sp>
      <p:sp>
        <p:nvSpPr>
          <p:cNvPr id="286" name="Google Shape;286;p5"/>
          <p:cNvSpPr/>
          <p:nvPr/>
        </p:nvSpPr>
        <p:spPr>
          <a:xfrm>
            <a:off x="713250" y="2925596"/>
            <a:ext cx="7717500"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5"/>
          <p:cNvSpPr/>
          <p:nvPr/>
        </p:nvSpPr>
        <p:spPr>
          <a:xfrm rot="-5400000">
            <a:off x="4468802" y="-103549"/>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
          <p:cNvSpPr txBox="1">
            <a:spLocks noGrp="1"/>
          </p:cNvSpPr>
          <p:nvPr>
            <p:ph type="title"/>
          </p:nvPr>
        </p:nvSpPr>
        <p:spPr>
          <a:xfrm>
            <a:off x="713225" y="3007924"/>
            <a:ext cx="7717500" cy="168280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85E89"/>
              </a:buClr>
              <a:buSzPts val="1800"/>
              <a:buFont typeface="Open Sans"/>
              <a:buNone/>
            </a:pPr>
            <a:r>
              <a:rPr lang="en-US">
                <a:solidFill>
                  <a:srgbClr val="1A4568"/>
                </a:solidFill>
              </a:rPr>
              <a:t>Solution</a:t>
            </a:r>
            <a:br>
              <a:rPr lang="en-US">
                <a:solidFill>
                  <a:srgbClr val="1A4568"/>
                </a:solidFill>
              </a:rPr>
            </a:br>
            <a:r>
              <a:rPr lang="en-US" sz="1600" b="0" i="0" u="none" strike="noStrike" cap="none">
                <a:solidFill>
                  <a:srgbClr val="285E89"/>
                </a:solidFill>
                <a:latin typeface="Open Sans"/>
                <a:ea typeface="Open Sans"/>
                <a:cs typeface="Open Sans"/>
                <a:sym typeface="Open Sans"/>
              </a:rPr>
              <a:t>Our solution to the problem</a:t>
            </a:r>
            <a:br>
              <a:rPr lang="en-US" sz="1600" b="0" i="0" u="none" strike="noStrike" cap="none">
                <a:solidFill>
                  <a:srgbClr val="285E89"/>
                </a:solidFill>
                <a:latin typeface="Open Sans"/>
                <a:ea typeface="Open Sans"/>
                <a:cs typeface="Open Sans"/>
                <a:sym typeface="Open Sans"/>
              </a:rPr>
            </a:br>
            <a:endParaRPr/>
          </a:p>
        </p:txBody>
      </p:sp>
      <p:sp>
        <p:nvSpPr>
          <p:cNvPr id="289" name="Google Shape;289;p5"/>
          <p:cNvSpPr/>
          <p:nvPr/>
        </p:nvSpPr>
        <p:spPr>
          <a:xfrm>
            <a:off x="2864675" y="1391948"/>
            <a:ext cx="1029023" cy="24387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5"/>
          <p:cNvSpPr/>
          <p:nvPr/>
        </p:nvSpPr>
        <p:spPr>
          <a:xfrm flipH="1">
            <a:off x="7376417" y="1421177"/>
            <a:ext cx="1356610" cy="32150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
          <p:cNvSpPr/>
          <p:nvPr/>
        </p:nvSpPr>
        <p:spPr>
          <a:xfrm flipH="1">
            <a:off x="6342687" y="1704272"/>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7" name="Google Shape;297;p6"/>
          <p:cNvGrpSpPr/>
          <p:nvPr/>
        </p:nvGrpSpPr>
        <p:grpSpPr>
          <a:xfrm flipH="1">
            <a:off x="5757446" y="2859195"/>
            <a:ext cx="4276499" cy="2284315"/>
            <a:chOff x="-481288" y="2237993"/>
            <a:chExt cx="5439455" cy="2905513"/>
          </a:xfrm>
        </p:grpSpPr>
        <p:sp>
          <p:nvSpPr>
            <p:cNvPr id="298" name="Google Shape;298;p6"/>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0" name="Google Shape;300;p6"/>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
          <p:cNvSpPr txBox="1">
            <a:spLocks noGrp="1"/>
          </p:cNvSpPr>
          <p:nvPr>
            <p:ph type="title"/>
          </p:nvPr>
        </p:nvSpPr>
        <p:spPr>
          <a:xfrm>
            <a:off x="713225" y="566047"/>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200">
                <a:solidFill>
                  <a:srgbClr val="1A4568"/>
                </a:solidFill>
              </a:rPr>
              <a:t>Solution</a:t>
            </a:r>
            <a:endParaRPr sz="3200">
              <a:solidFill>
                <a:srgbClr val="1A4568"/>
              </a:solidFill>
            </a:endParaRPr>
          </a:p>
        </p:txBody>
      </p:sp>
      <p:sp>
        <p:nvSpPr>
          <p:cNvPr id="302" name="Google Shape;302;p6"/>
          <p:cNvSpPr txBox="1">
            <a:spLocks noGrp="1"/>
          </p:cNvSpPr>
          <p:nvPr>
            <p:ph type="body" idx="1"/>
          </p:nvPr>
        </p:nvSpPr>
        <p:spPr>
          <a:xfrm>
            <a:off x="527929" y="2735819"/>
            <a:ext cx="5964548" cy="1929300"/>
          </a:xfrm>
          <a:prstGeom prst="rect">
            <a:avLst/>
          </a:prstGeom>
          <a:noFill/>
          <a:ln>
            <a:noFill/>
          </a:ln>
        </p:spPr>
        <p:txBody>
          <a:bodyPr spcFirstLastPara="1" wrap="square" lIns="91425" tIns="91425" rIns="91425" bIns="91425" anchor="b" anchorCtr="0">
            <a:noAutofit/>
          </a:bodyPr>
          <a:lstStyle/>
          <a:p>
            <a:pPr marL="285750" lvl="0" indent="-285750" algn="l" rtl="0">
              <a:lnSpc>
                <a:spcPct val="100000"/>
              </a:lnSpc>
              <a:spcBef>
                <a:spcPts val="0"/>
              </a:spcBef>
              <a:spcAft>
                <a:spcPts val="0"/>
              </a:spcAft>
              <a:buClr>
                <a:srgbClr val="1A4568"/>
              </a:buClr>
              <a:buSzPts val="2000"/>
              <a:buFont typeface="Arial"/>
              <a:buChar char="•"/>
            </a:pPr>
            <a:r>
              <a:rPr lang="en-US" sz="2000">
                <a:solidFill>
                  <a:srgbClr val="1A4568"/>
                </a:solidFill>
              </a:rPr>
              <a:t>Evolve is a web application that offers electric vehicle owners a convenient way to locate the nearest available charging station.</a:t>
            </a:r>
            <a:endParaRPr/>
          </a:p>
          <a:p>
            <a:pPr marL="285750" lvl="0" indent="-285750" algn="l" rtl="0">
              <a:lnSpc>
                <a:spcPct val="100000"/>
              </a:lnSpc>
              <a:spcBef>
                <a:spcPts val="0"/>
              </a:spcBef>
              <a:spcAft>
                <a:spcPts val="0"/>
              </a:spcAft>
              <a:buClr>
                <a:srgbClr val="1A4568"/>
              </a:buClr>
              <a:buSzPts val="2000"/>
              <a:buFont typeface="Arial"/>
              <a:buChar char="•"/>
            </a:pPr>
            <a:r>
              <a:rPr lang="en-US" sz="2000">
                <a:solidFill>
                  <a:srgbClr val="1A4568"/>
                </a:solidFill>
              </a:rPr>
              <a:t>We developed the same application “EVolve” twice, with two different frameworks combinations.</a:t>
            </a:r>
            <a:endParaRPr/>
          </a:p>
          <a:p>
            <a:pPr marL="285750" lvl="0" indent="-285750" algn="l" rtl="0">
              <a:lnSpc>
                <a:spcPct val="100000"/>
              </a:lnSpc>
              <a:spcBef>
                <a:spcPts val="0"/>
              </a:spcBef>
              <a:spcAft>
                <a:spcPts val="0"/>
              </a:spcAft>
              <a:buClr>
                <a:srgbClr val="1A4568"/>
              </a:buClr>
              <a:buSzPts val="2000"/>
              <a:buFont typeface="Arial"/>
              <a:buChar char="•"/>
            </a:pPr>
            <a:r>
              <a:rPr lang="en-US" sz="2000">
                <a:solidFill>
                  <a:srgbClr val="1A4568"/>
                </a:solidFill>
              </a:rPr>
              <a:t>We performed the same performance testing on the application in its two variations.</a:t>
            </a:r>
            <a:endParaRPr/>
          </a:p>
          <a:p>
            <a:pPr marL="285750" lvl="0" indent="-196850" algn="l" rtl="0">
              <a:lnSpc>
                <a:spcPct val="100000"/>
              </a:lnSpc>
              <a:spcBef>
                <a:spcPts val="0"/>
              </a:spcBef>
              <a:spcAft>
                <a:spcPts val="0"/>
              </a:spcAft>
              <a:buSzPts val="1400"/>
              <a:buNone/>
            </a:pPr>
            <a:endParaRPr/>
          </a:p>
        </p:txBody>
      </p:sp>
      <p:sp>
        <p:nvSpPr>
          <p:cNvPr id="303" name="Google Shape;303;p6"/>
          <p:cNvSpPr/>
          <p:nvPr/>
        </p:nvSpPr>
        <p:spPr>
          <a:xfrm flipH="1">
            <a:off x="8138919" y="2859209"/>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4" name="Google Shape;304;p6"/>
          <p:cNvGrpSpPr/>
          <p:nvPr/>
        </p:nvGrpSpPr>
        <p:grpSpPr>
          <a:xfrm>
            <a:off x="8011051" y="3374659"/>
            <a:ext cx="3714986" cy="1701907"/>
            <a:chOff x="3764850" y="4321538"/>
            <a:chExt cx="1275050" cy="584125"/>
          </a:xfrm>
        </p:grpSpPr>
        <p:sp>
          <p:nvSpPr>
            <p:cNvPr id="305" name="Google Shape;305;p6"/>
            <p:cNvSpPr/>
            <p:nvPr/>
          </p:nvSpPr>
          <p:spPr>
            <a:xfrm>
              <a:off x="3764850" y="4321538"/>
              <a:ext cx="1275050" cy="516550"/>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4277275" y="4378488"/>
              <a:ext cx="508825" cy="154225"/>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4185775" y="4378488"/>
              <a:ext cx="798925" cy="154225"/>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a:off x="4955250" y="4549338"/>
              <a:ext cx="53350" cy="64850"/>
            </a:xfrm>
            <a:custGeom>
              <a:avLst/>
              <a:gdLst/>
              <a:ahLst/>
              <a:cxnLst/>
              <a:rect l="l" t="t" r="r" b="b"/>
              <a:pathLst>
                <a:path w="2134" h="2594" extrusionOk="0">
                  <a:moveTo>
                    <a:pt x="628" y="0"/>
                  </a:moveTo>
                  <a:cubicBezTo>
                    <a:pt x="386" y="0"/>
                    <a:pt x="178" y="174"/>
                    <a:pt x="134" y="411"/>
                  </a:cubicBezTo>
                  <a:cubicBezTo>
                    <a:pt x="45" y="906"/>
                    <a:pt x="0" y="1699"/>
                    <a:pt x="556" y="1931"/>
                  </a:cubicBezTo>
                  <a:cubicBezTo>
                    <a:pt x="1378" y="2276"/>
                    <a:pt x="2133" y="2594"/>
                    <a:pt x="2133" y="2594"/>
                  </a:cubicBezTo>
                  <a:cubicBezTo>
                    <a:pt x="2133" y="2594"/>
                    <a:pt x="1962" y="782"/>
                    <a:pt x="1392" y="0"/>
                  </a:cubicBezTo>
                  <a:close/>
                </a:path>
              </a:pathLst>
            </a:custGeom>
            <a:solidFill>
              <a:srgbClr val="B4252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
            <p:cNvSpPr/>
            <p:nvPr/>
          </p:nvSpPr>
          <p:spPr>
            <a:xfrm>
              <a:off x="3786800" y="4595538"/>
              <a:ext cx="1244925" cy="233125"/>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
            <p:cNvSpPr/>
            <p:nvPr/>
          </p:nvSpPr>
          <p:spPr>
            <a:xfrm>
              <a:off x="3784300" y="4522588"/>
              <a:ext cx="1198175" cy="383075"/>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
            <p:cNvSpPr/>
            <p:nvPr/>
          </p:nvSpPr>
          <p:spPr>
            <a:xfrm>
              <a:off x="3784300" y="4569313"/>
              <a:ext cx="1169825" cy="307975"/>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
            <p:cNvSpPr/>
            <p:nvPr/>
          </p:nvSpPr>
          <p:spPr>
            <a:xfrm>
              <a:off x="4166075" y="4522588"/>
              <a:ext cx="704950" cy="16700"/>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
            <p:cNvSpPr/>
            <p:nvPr/>
          </p:nvSpPr>
          <p:spPr>
            <a:xfrm>
              <a:off x="4153775" y="4357813"/>
              <a:ext cx="709575" cy="171925"/>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solidFill>
              <a:srgbClr val="2828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
            <p:cNvSpPr/>
            <p:nvPr/>
          </p:nvSpPr>
          <p:spPr>
            <a:xfrm>
              <a:off x="4128750" y="4344313"/>
              <a:ext cx="883825" cy="495000"/>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 name="Google Shape;315;p6"/>
          <p:cNvGrpSpPr/>
          <p:nvPr/>
        </p:nvGrpSpPr>
        <p:grpSpPr>
          <a:xfrm>
            <a:off x="6821958" y="1920350"/>
            <a:ext cx="1806738" cy="3035442"/>
            <a:chOff x="6484504" y="1911584"/>
            <a:chExt cx="1935860" cy="3252376"/>
          </a:xfrm>
        </p:grpSpPr>
        <p:sp>
          <p:nvSpPr>
            <p:cNvPr id="316" name="Google Shape;316;p6"/>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6"/>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6"/>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0" name="Google Shape;33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7"/>
          <p:cNvSpPr/>
          <p:nvPr/>
        </p:nvSpPr>
        <p:spPr>
          <a:xfrm rot="-5400000">
            <a:off x="7406727" y="965596"/>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8" name="Google Shape;338;p7"/>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dirty="0">
                <a:solidFill>
                  <a:srgbClr val="1A4568"/>
                </a:solidFill>
              </a:rPr>
              <a:t>React &amp; Preact</a:t>
            </a:r>
            <a:endParaRPr dirty="0">
              <a:solidFill>
                <a:srgbClr val="1A4568"/>
              </a:solidFill>
            </a:endParaRPr>
          </a:p>
        </p:txBody>
      </p:sp>
      <p:sp>
        <p:nvSpPr>
          <p:cNvPr id="377" name="Google Shape;377;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a:t>
            </a:fld>
            <a:endParaRPr/>
          </a:p>
        </p:txBody>
      </p:sp>
      <p:pic>
        <p:nvPicPr>
          <p:cNvPr id="4" name="תמונה 3">
            <a:extLst>
              <a:ext uri="{FF2B5EF4-FFF2-40B4-BE49-F238E27FC236}">
                <a16:creationId xmlns:a16="http://schemas.microsoft.com/office/drawing/2014/main" id="{1EFCA539-E815-EA43-9F99-FFB32D7A57CB}"/>
              </a:ext>
            </a:extLst>
          </p:cNvPr>
          <p:cNvPicPr>
            <a:picLocks noChangeAspect="1"/>
          </p:cNvPicPr>
          <p:nvPr/>
        </p:nvPicPr>
        <p:blipFill rotWithShape="1">
          <a:blip r:embed="rId3"/>
          <a:srcRect l="12132" t="3303" r="12697" b="15731"/>
          <a:stretch/>
        </p:blipFill>
        <p:spPr>
          <a:xfrm>
            <a:off x="2263011" y="1443037"/>
            <a:ext cx="4617977" cy="3419669"/>
          </a:xfrm>
          <a:prstGeom prst="round2DiagRect">
            <a:avLst>
              <a:gd name="adj1" fmla="val 5340"/>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9"/>
          <p:cNvSpPr/>
          <p:nvPr/>
        </p:nvSpPr>
        <p:spPr>
          <a:xfrm rot="-5400000">
            <a:off x="7406727" y="965587"/>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9"/>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9"/>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dirty="0">
                <a:solidFill>
                  <a:srgbClr val="1A4568"/>
                </a:solidFill>
              </a:rPr>
              <a:t>Bootstrap &amp; Tailwind</a:t>
            </a:r>
            <a:endParaRPr dirty="0">
              <a:solidFill>
                <a:srgbClr val="1A4568"/>
              </a:solidFill>
            </a:endParaRPr>
          </a:p>
        </p:txBody>
      </p:sp>
      <p:sp>
        <p:nvSpPr>
          <p:cNvPr id="471" name="Google Shape;471;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a:t>
            </a:fld>
            <a:endParaRPr/>
          </a:p>
        </p:txBody>
      </p:sp>
      <p:pic>
        <p:nvPicPr>
          <p:cNvPr id="1026" name="Picture 2" descr="u/Sys_Rex - Bootstrap vs. Tailwind CSS comparison">
            <a:extLst>
              <a:ext uri="{FF2B5EF4-FFF2-40B4-BE49-F238E27FC236}">
                <a16:creationId xmlns:a16="http://schemas.microsoft.com/office/drawing/2014/main" id="{FC825F3E-DDA1-8FB6-A24F-594A1EC4B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75" t="3697" r="4704" b="20497"/>
          <a:stretch/>
        </p:blipFill>
        <p:spPr bwMode="auto">
          <a:xfrm>
            <a:off x="2941379" y="1357371"/>
            <a:ext cx="3261242" cy="3633814"/>
          </a:xfrm>
          <a:prstGeom prst="round2DiagRect">
            <a:avLst>
              <a:gd name="adj1" fmla="val 5791"/>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
          <p:cNvSpPr/>
          <p:nvPr/>
        </p:nvSpPr>
        <p:spPr>
          <a:xfrm rot="-5400000">
            <a:off x="7406727" y="-6952"/>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1"/>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1"/>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Mapbox &amp; Open Charge Map APIs</a:t>
            </a:r>
            <a:endParaRPr>
              <a:solidFill>
                <a:srgbClr val="1A4568"/>
              </a:solidFill>
            </a:endParaRPr>
          </a:p>
        </p:txBody>
      </p:sp>
      <p:sp>
        <p:nvSpPr>
          <p:cNvPr id="526" name="Google Shape;526;p11"/>
          <p:cNvSpPr txBox="1"/>
          <p:nvPr/>
        </p:nvSpPr>
        <p:spPr>
          <a:xfrm>
            <a:off x="429345" y="1284850"/>
            <a:ext cx="6753715" cy="10335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err="1">
                <a:solidFill>
                  <a:srgbClr val="1A4568"/>
                </a:solidFill>
                <a:latin typeface="Nanum Gothic"/>
                <a:ea typeface="Nanum Gothic"/>
                <a:cs typeface="Nanum Gothic"/>
                <a:sym typeface="Nanum Gothic"/>
              </a:rPr>
              <a:t>Mapbox</a:t>
            </a:r>
            <a:r>
              <a:rPr lang="en-US" sz="1800" b="0" i="0" u="none" strike="noStrike" cap="none" dirty="0">
                <a:solidFill>
                  <a:srgbClr val="1A4568"/>
                </a:solidFill>
                <a:latin typeface="Nanum Gothic"/>
                <a:ea typeface="Nanum Gothic"/>
                <a:cs typeface="Nanum Gothic"/>
                <a:sym typeface="Nanum Gothic"/>
              </a:rPr>
              <a:t> API is a powerful tool for creating custom maps and location-based services. It’s enabling developers to integrate interactive maps into apps and websites.</a:t>
            </a:r>
            <a:endParaRPr dirty="0"/>
          </a:p>
          <a:p>
            <a:pPr marL="0" marR="0" lvl="0" indent="0" algn="l" rtl="0">
              <a:lnSpc>
                <a:spcPct val="100000"/>
              </a:lnSpc>
              <a:spcBef>
                <a:spcPts val="0"/>
              </a:spcBef>
              <a:spcAft>
                <a:spcPts val="0"/>
              </a:spcAft>
              <a:buClr>
                <a:schemeClr val="dk1"/>
              </a:buClr>
              <a:buSzPts val="1400"/>
              <a:buFont typeface="Nanum Gothic"/>
              <a:buNone/>
            </a:pPr>
            <a:endParaRPr sz="1800" b="0" i="0" u="none" strike="noStrike" cap="none" dirty="0">
              <a:solidFill>
                <a:srgbClr val="1A4568"/>
              </a:solidFill>
              <a:latin typeface="Nanum Gothic"/>
              <a:ea typeface="Nanum Gothic"/>
              <a:cs typeface="Nanum Gothic"/>
              <a:sym typeface="Nanum Gothic"/>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dirty="0">
                <a:solidFill>
                  <a:srgbClr val="1A4568"/>
                </a:solidFill>
                <a:latin typeface="Nanum Gothic"/>
                <a:ea typeface="Nanum Gothic"/>
                <a:cs typeface="Nanum Gothic"/>
                <a:sym typeface="Nanum Gothic"/>
              </a:rPr>
              <a:t>Open Charge Map API is a vital resource for developers looking to access information about electric vehicle charging stations. This API enables seamless integration of EV charging data into applications.</a:t>
            </a:r>
            <a:endParaRPr dirty="0"/>
          </a:p>
        </p:txBody>
      </p:sp>
      <p:grpSp>
        <p:nvGrpSpPr>
          <p:cNvPr id="527" name="Google Shape;527;p11"/>
          <p:cNvGrpSpPr/>
          <p:nvPr/>
        </p:nvGrpSpPr>
        <p:grpSpPr>
          <a:xfrm>
            <a:off x="6168158" y="3470610"/>
            <a:ext cx="3240023" cy="1785612"/>
            <a:chOff x="6168158" y="1736950"/>
            <a:chExt cx="3240023" cy="1785612"/>
          </a:xfrm>
        </p:grpSpPr>
        <p:grpSp>
          <p:nvGrpSpPr>
            <p:cNvPr id="528" name="Google Shape;528;p11"/>
            <p:cNvGrpSpPr/>
            <p:nvPr/>
          </p:nvGrpSpPr>
          <p:grpSpPr>
            <a:xfrm rot="5400000">
              <a:off x="7114354" y="1109010"/>
              <a:ext cx="1554810" cy="3032843"/>
              <a:chOff x="7681597" y="-387360"/>
              <a:chExt cx="1692403" cy="3470072"/>
            </a:xfrm>
          </p:grpSpPr>
          <p:sp>
            <p:nvSpPr>
              <p:cNvPr id="529" name="Google Shape;529;p11"/>
              <p:cNvSpPr/>
              <p:nvPr/>
            </p:nvSpPr>
            <p:spPr>
              <a:xfrm rot="-5400000">
                <a:off x="6792550" y="501687"/>
                <a:ext cx="3470072"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1"/>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1" name="Google Shape;531;p11"/>
            <p:cNvSpPr/>
            <p:nvPr/>
          </p:nvSpPr>
          <p:spPr>
            <a:xfrm>
              <a:off x="8510196" y="1883951"/>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1"/>
            <p:cNvSpPr/>
            <p:nvPr/>
          </p:nvSpPr>
          <p:spPr>
            <a:xfrm>
              <a:off x="7871115" y="1736950"/>
              <a:ext cx="384439" cy="48949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1"/>
            <p:cNvSpPr/>
            <p:nvPr/>
          </p:nvSpPr>
          <p:spPr>
            <a:xfrm>
              <a:off x="8766067" y="1943025"/>
              <a:ext cx="222591" cy="2834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4" name="Google Shape;534;p11"/>
            <p:cNvGrpSpPr/>
            <p:nvPr/>
          </p:nvGrpSpPr>
          <p:grpSpPr>
            <a:xfrm flipH="1">
              <a:off x="7967799" y="2220472"/>
              <a:ext cx="726618" cy="1302090"/>
              <a:chOff x="6484504" y="1911584"/>
              <a:chExt cx="1676552" cy="3004360"/>
            </a:xfrm>
          </p:grpSpPr>
          <p:sp>
            <p:nvSpPr>
              <p:cNvPr id="535" name="Google Shape;535;p11"/>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1"/>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1"/>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1"/>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1"/>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1"/>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1"/>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1"/>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1"/>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1"/>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1"/>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1"/>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1"/>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8" name="Google Shape;548;p11"/>
            <p:cNvGrpSpPr/>
            <p:nvPr/>
          </p:nvGrpSpPr>
          <p:grpSpPr>
            <a:xfrm>
              <a:off x="6336692" y="2605078"/>
              <a:ext cx="1852375" cy="788154"/>
              <a:chOff x="1895075" y="2324440"/>
              <a:chExt cx="3410744" cy="1451480"/>
            </a:xfrm>
          </p:grpSpPr>
          <p:sp>
            <p:nvSpPr>
              <p:cNvPr id="549" name="Google Shape;549;p11"/>
              <p:cNvSpPr/>
              <p:nvPr/>
            </p:nvSpPr>
            <p:spPr>
              <a:xfrm>
                <a:off x="2266434" y="3116176"/>
                <a:ext cx="2866084" cy="307734"/>
              </a:xfrm>
              <a:custGeom>
                <a:avLst/>
                <a:gdLst/>
                <a:ahLst/>
                <a:cxnLst/>
                <a:rect l="l" t="t" r="r" b="b"/>
                <a:pathLst>
                  <a:path w="132643" h="14242" extrusionOk="0">
                    <a:moveTo>
                      <a:pt x="117927" y="1"/>
                    </a:moveTo>
                    <a:cubicBezTo>
                      <a:pt x="109481" y="1"/>
                      <a:pt x="105587" y="5361"/>
                      <a:pt x="103802" y="10777"/>
                    </a:cubicBezTo>
                    <a:lnTo>
                      <a:pt x="104745" y="11087"/>
                    </a:lnTo>
                    <a:cubicBezTo>
                      <a:pt x="106633" y="5503"/>
                      <a:pt x="111914" y="1484"/>
                      <a:pt x="118134" y="1484"/>
                    </a:cubicBezTo>
                    <a:cubicBezTo>
                      <a:pt x="124601" y="1484"/>
                      <a:pt x="130054" y="5825"/>
                      <a:pt x="131735" y="11751"/>
                    </a:cubicBezTo>
                    <a:lnTo>
                      <a:pt x="132642" y="11489"/>
                    </a:lnTo>
                    <a:cubicBezTo>
                      <a:pt x="131075" y="6009"/>
                      <a:pt x="127241" y="27"/>
                      <a:pt x="117978" y="1"/>
                    </a:cubicBezTo>
                    <a:cubicBezTo>
                      <a:pt x="117961" y="1"/>
                      <a:pt x="117944" y="1"/>
                      <a:pt x="117927" y="1"/>
                    </a:cubicBezTo>
                    <a:close/>
                    <a:moveTo>
                      <a:pt x="14610" y="271"/>
                    </a:moveTo>
                    <a:cubicBezTo>
                      <a:pt x="4312" y="271"/>
                      <a:pt x="992" y="7867"/>
                      <a:pt x="1" y="14106"/>
                    </a:cubicBezTo>
                    <a:lnTo>
                      <a:pt x="910" y="14242"/>
                    </a:lnTo>
                    <a:cubicBezTo>
                      <a:pt x="1948" y="7461"/>
                      <a:pt x="7811" y="2260"/>
                      <a:pt x="14884" y="2260"/>
                    </a:cubicBezTo>
                    <a:cubicBezTo>
                      <a:pt x="21768" y="2260"/>
                      <a:pt x="27506" y="7187"/>
                      <a:pt x="28762" y="13701"/>
                    </a:cubicBezTo>
                    <a:lnTo>
                      <a:pt x="29447" y="13570"/>
                    </a:lnTo>
                    <a:cubicBezTo>
                      <a:pt x="28252" y="7479"/>
                      <a:pt x="24700" y="271"/>
                      <a:pt x="14610" y="27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1"/>
              <p:cNvSpPr/>
              <p:nvPr/>
            </p:nvSpPr>
            <p:spPr>
              <a:xfrm>
                <a:off x="2034629" y="2857580"/>
                <a:ext cx="3181013" cy="275128"/>
              </a:xfrm>
              <a:custGeom>
                <a:avLst/>
                <a:gdLst/>
                <a:ahLst/>
                <a:cxnLst/>
                <a:rect l="l" t="t" r="r" b="b"/>
                <a:pathLst>
                  <a:path w="147218" h="12733" extrusionOk="0">
                    <a:moveTo>
                      <a:pt x="138159" y="1"/>
                    </a:moveTo>
                    <a:cubicBezTo>
                      <a:pt x="138081" y="1"/>
                      <a:pt x="138008" y="3"/>
                      <a:pt x="137941" y="8"/>
                    </a:cubicBezTo>
                    <a:cubicBezTo>
                      <a:pt x="136327" y="135"/>
                      <a:pt x="139176" y="2845"/>
                      <a:pt x="139665" y="3708"/>
                    </a:cubicBezTo>
                    <a:cubicBezTo>
                      <a:pt x="140062" y="4411"/>
                      <a:pt x="143378" y="8137"/>
                      <a:pt x="144607" y="9508"/>
                    </a:cubicBezTo>
                    <a:cubicBezTo>
                      <a:pt x="144901" y="9834"/>
                      <a:pt x="145306" y="10035"/>
                      <a:pt x="145742" y="10074"/>
                    </a:cubicBezTo>
                    <a:lnTo>
                      <a:pt x="147217" y="10196"/>
                    </a:lnTo>
                    <a:cubicBezTo>
                      <a:pt x="147217" y="10196"/>
                      <a:pt x="145699" y="4184"/>
                      <a:pt x="144290" y="1282"/>
                    </a:cubicBezTo>
                    <a:cubicBezTo>
                      <a:pt x="144290" y="1282"/>
                      <a:pt x="139941" y="1"/>
                      <a:pt x="138159" y="1"/>
                    </a:cubicBezTo>
                    <a:close/>
                    <a:moveTo>
                      <a:pt x="7294" y="4589"/>
                    </a:moveTo>
                    <a:cubicBezTo>
                      <a:pt x="6136" y="4589"/>
                      <a:pt x="4424" y="5492"/>
                      <a:pt x="2905" y="7011"/>
                    </a:cubicBezTo>
                    <a:cubicBezTo>
                      <a:pt x="2735" y="7182"/>
                      <a:pt x="2579" y="7352"/>
                      <a:pt x="2426" y="7522"/>
                    </a:cubicBezTo>
                    <a:cubicBezTo>
                      <a:pt x="711" y="9450"/>
                      <a:pt x="0" y="11544"/>
                      <a:pt x="837" y="12382"/>
                    </a:cubicBezTo>
                    <a:cubicBezTo>
                      <a:pt x="1074" y="12620"/>
                      <a:pt x="1413" y="12733"/>
                      <a:pt x="1821" y="12733"/>
                    </a:cubicBezTo>
                    <a:cubicBezTo>
                      <a:pt x="2977" y="12733"/>
                      <a:pt x="4689" y="11829"/>
                      <a:pt x="6208" y="10310"/>
                    </a:cubicBezTo>
                    <a:cubicBezTo>
                      <a:pt x="7124" y="9394"/>
                      <a:pt x="7815" y="8412"/>
                      <a:pt x="8220" y="7522"/>
                    </a:cubicBezTo>
                    <a:cubicBezTo>
                      <a:pt x="8726" y="6409"/>
                      <a:pt x="8787" y="5445"/>
                      <a:pt x="8280" y="4939"/>
                    </a:cubicBezTo>
                    <a:cubicBezTo>
                      <a:pt x="8043" y="4701"/>
                      <a:pt x="7703" y="4589"/>
                      <a:pt x="7294" y="4589"/>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1"/>
              <p:cNvSpPr/>
              <p:nvPr/>
            </p:nvSpPr>
            <p:spPr>
              <a:xfrm>
                <a:off x="2629366" y="2407181"/>
                <a:ext cx="2015677" cy="390620"/>
              </a:xfrm>
              <a:custGeom>
                <a:avLst/>
                <a:gdLst/>
                <a:ahLst/>
                <a:cxnLst/>
                <a:rect l="l" t="t" r="r" b="b"/>
                <a:pathLst>
                  <a:path w="93286" h="18078" extrusionOk="0">
                    <a:moveTo>
                      <a:pt x="68600" y="49"/>
                    </a:moveTo>
                    <a:lnTo>
                      <a:pt x="70990" y="14931"/>
                    </a:lnTo>
                    <a:cubicBezTo>
                      <a:pt x="70990" y="14931"/>
                      <a:pt x="70999" y="15010"/>
                      <a:pt x="71020" y="15162"/>
                    </a:cubicBezTo>
                    <a:lnTo>
                      <a:pt x="91384" y="14294"/>
                    </a:lnTo>
                    <a:cubicBezTo>
                      <a:pt x="91384" y="14294"/>
                      <a:pt x="93285" y="13796"/>
                      <a:pt x="91384" y="11437"/>
                    </a:cubicBezTo>
                    <a:cubicBezTo>
                      <a:pt x="89477" y="9075"/>
                      <a:pt x="85096" y="184"/>
                      <a:pt x="68600" y="49"/>
                    </a:cubicBezTo>
                    <a:close/>
                    <a:moveTo>
                      <a:pt x="61452" y="0"/>
                    </a:moveTo>
                    <a:cubicBezTo>
                      <a:pt x="47646" y="0"/>
                      <a:pt x="34677" y="1005"/>
                      <a:pt x="22649" y="10577"/>
                    </a:cubicBezTo>
                    <a:lnTo>
                      <a:pt x="22649" y="17230"/>
                    </a:lnTo>
                    <a:lnTo>
                      <a:pt x="65419" y="15403"/>
                    </a:lnTo>
                    <a:lnTo>
                      <a:pt x="64639" y="14"/>
                    </a:lnTo>
                    <a:cubicBezTo>
                      <a:pt x="63572" y="6"/>
                      <a:pt x="62509" y="0"/>
                      <a:pt x="61452" y="0"/>
                    </a:cubicBezTo>
                    <a:close/>
                    <a:moveTo>
                      <a:pt x="28678" y="2074"/>
                    </a:moveTo>
                    <a:cubicBezTo>
                      <a:pt x="18900" y="7261"/>
                      <a:pt x="6008" y="15615"/>
                      <a:pt x="0" y="17706"/>
                    </a:cubicBezTo>
                    <a:lnTo>
                      <a:pt x="0" y="17711"/>
                    </a:lnTo>
                    <a:lnTo>
                      <a:pt x="6496" y="18077"/>
                    </a:lnTo>
                    <a:lnTo>
                      <a:pt x="28678" y="207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1"/>
              <p:cNvSpPr/>
              <p:nvPr/>
            </p:nvSpPr>
            <p:spPr>
              <a:xfrm>
                <a:off x="2868345" y="2658149"/>
                <a:ext cx="174351" cy="146542"/>
              </a:xfrm>
              <a:custGeom>
                <a:avLst/>
                <a:gdLst/>
                <a:ahLst/>
                <a:cxnLst/>
                <a:rect l="l" t="t" r="r" b="b"/>
                <a:pathLst>
                  <a:path w="8069" h="6782" extrusionOk="0">
                    <a:moveTo>
                      <a:pt x="8068" y="1"/>
                    </a:moveTo>
                    <a:lnTo>
                      <a:pt x="8068" y="1"/>
                    </a:lnTo>
                    <a:cubicBezTo>
                      <a:pt x="7436" y="464"/>
                      <a:pt x="6820" y="921"/>
                      <a:pt x="6236" y="1363"/>
                    </a:cubicBezTo>
                    <a:cubicBezTo>
                      <a:pt x="3540" y="3400"/>
                      <a:pt x="1406" y="5162"/>
                      <a:pt x="276" y="6109"/>
                    </a:cubicBezTo>
                    <a:cubicBezTo>
                      <a:pt x="1" y="6342"/>
                      <a:pt x="170" y="6781"/>
                      <a:pt x="522" y="6781"/>
                    </a:cubicBezTo>
                    <a:cubicBezTo>
                      <a:pt x="527" y="6781"/>
                      <a:pt x="532" y="6781"/>
                      <a:pt x="537" y="6781"/>
                    </a:cubicBezTo>
                    <a:lnTo>
                      <a:pt x="6903" y="6515"/>
                    </a:lnTo>
                    <a:lnTo>
                      <a:pt x="6903" y="6511"/>
                    </a:lnTo>
                    <a:lnTo>
                      <a:pt x="80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1"/>
              <p:cNvSpPr/>
              <p:nvPr/>
            </p:nvSpPr>
            <p:spPr>
              <a:xfrm>
                <a:off x="3017515" y="2384535"/>
                <a:ext cx="1634910" cy="414367"/>
              </a:xfrm>
              <a:custGeom>
                <a:avLst/>
                <a:gdLst/>
                <a:ahLst/>
                <a:cxnLst/>
                <a:rect l="l" t="t" r="r" b="b"/>
                <a:pathLst>
                  <a:path w="75664" h="19177" extrusionOk="0">
                    <a:moveTo>
                      <a:pt x="43490" y="1048"/>
                    </a:moveTo>
                    <a:cubicBezTo>
                      <a:pt x="44548" y="1048"/>
                      <a:pt x="45610" y="1054"/>
                      <a:pt x="46677" y="1062"/>
                    </a:cubicBezTo>
                    <a:cubicBezTo>
                      <a:pt x="47990" y="1071"/>
                      <a:pt x="49307" y="1084"/>
                      <a:pt x="50638" y="1097"/>
                    </a:cubicBezTo>
                    <a:cubicBezTo>
                      <a:pt x="67135" y="1232"/>
                      <a:pt x="71515" y="10123"/>
                      <a:pt x="73422" y="12485"/>
                    </a:cubicBezTo>
                    <a:cubicBezTo>
                      <a:pt x="75325" y="14844"/>
                      <a:pt x="73422" y="15342"/>
                      <a:pt x="73422" y="15342"/>
                    </a:cubicBezTo>
                    <a:lnTo>
                      <a:pt x="53060" y="16210"/>
                    </a:lnTo>
                    <a:lnTo>
                      <a:pt x="47457" y="16451"/>
                    </a:lnTo>
                    <a:lnTo>
                      <a:pt x="4687" y="18278"/>
                    </a:lnTo>
                    <a:lnTo>
                      <a:pt x="4687" y="11625"/>
                    </a:lnTo>
                    <a:cubicBezTo>
                      <a:pt x="16715" y="2053"/>
                      <a:pt x="29685" y="1048"/>
                      <a:pt x="43490" y="1048"/>
                    </a:cubicBezTo>
                    <a:close/>
                    <a:moveTo>
                      <a:pt x="44703" y="0"/>
                    </a:moveTo>
                    <a:cubicBezTo>
                      <a:pt x="38246" y="0"/>
                      <a:pt x="28584" y="402"/>
                      <a:pt x="20690" y="2183"/>
                    </a:cubicBezTo>
                    <a:cubicBezTo>
                      <a:pt x="14590" y="3562"/>
                      <a:pt x="6955" y="8435"/>
                      <a:pt x="1165" y="12663"/>
                    </a:cubicBezTo>
                    <a:lnTo>
                      <a:pt x="0" y="19173"/>
                    </a:lnTo>
                    <a:lnTo>
                      <a:pt x="0" y="19177"/>
                    </a:lnTo>
                    <a:lnTo>
                      <a:pt x="53146" y="16944"/>
                    </a:lnTo>
                    <a:lnTo>
                      <a:pt x="74150" y="16062"/>
                    </a:lnTo>
                    <a:cubicBezTo>
                      <a:pt x="75093" y="16022"/>
                      <a:pt x="75664" y="15001"/>
                      <a:pt x="75211" y="14177"/>
                    </a:cubicBezTo>
                    <a:cubicBezTo>
                      <a:pt x="67518" y="207"/>
                      <a:pt x="56048" y="447"/>
                      <a:pt x="50778" y="141"/>
                    </a:cubicBezTo>
                    <a:cubicBezTo>
                      <a:pt x="49566" y="71"/>
                      <a:pt x="47418" y="0"/>
                      <a:pt x="447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1"/>
              <p:cNvSpPr/>
              <p:nvPr/>
            </p:nvSpPr>
            <p:spPr>
              <a:xfrm>
                <a:off x="4542713" y="2352705"/>
                <a:ext cx="456221" cy="377094"/>
              </a:xfrm>
              <a:custGeom>
                <a:avLst/>
                <a:gdLst/>
                <a:ahLst/>
                <a:cxnLst/>
                <a:rect l="l" t="t" r="r" b="b"/>
                <a:pathLst>
                  <a:path w="21114" h="17452" extrusionOk="0">
                    <a:moveTo>
                      <a:pt x="1" y="0"/>
                    </a:moveTo>
                    <a:lnTo>
                      <a:pt x="1" y="1903"/>
                    </a:lnTo>
                    <a:cubicBezTo>
                      <a:pt x="1" y="1903"/>
                      <a:pt x="9875" y="6103"/>
                      <a:pt x="17423" y="17452"/>
                    </a:cubicBezTo>
                    <a:lnTo>
                      <a:pt x="21113" y="17452"/>
                    </a:lnTo>
                    <a:cubicBezTo>
                      <a:pt x="17201" y="11946"/>
                      <a:pt x="9438" y="1714"/>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1"/>
              <p:cNvSpPr/>
              <p:nvPr/>
            </p:nvSpPr>
            <p:spPr>
              <a:xfrm>
                <a:off x="2924530" y="2750658"/>
                <a:ext cx="1284804" cy="703022"/>
              </a:xfrm>
              <a:custGeom>
                <a:avLst/>
                <a:gdLst/>
                <a:ahLst/>
                <a:cxnLst/>
                <a:rect l="l" t="t" r="r" b="b"/>
                <a:pathLst>
                  <a:path w="59461" h="32536" extrusionOk="0">
                    <a:moveTo>
                      <a:pt x="56202" y="8203"/>
                    </a:moveTo>
                    <a:cubicBezTo>
                      <a:pt x="56647" y="8203"/>
                      <a:pt x="57009" y="8566"/>
                      <a:pt x="57009" y="9010"/>
                    </a:cubicBezTo>
                    <a:cubicBezTo>
                      <a:pt x="57009" y="9450"/>
                      <a:pt x="56647" y="9812"/>
                      <a:pt x="56202" y="9812"/>
                    </a:cubicBezTo>
                    <a:lnTo>
                      <a:pt x="47035" y="9812"/>
                    </a:lnTo>
                    <a:cubicBezTo>
                      <a:pt x="46595" y="9812"/>
                      <a:pt x="46233" y="9451"/>
                      <a:pt x="46233" y="9010"/>
                    </a:cubicBezTo>
                    <a:cubicBezTo>
                      <a:pt x="46233" y="8566"/>
                      <a:pt x="46594" y="8203"/>
                      <a:pt x="47035" y="8203"/>
                    </a:cubicBezTo>
                    <a:close/>
                    <a:moveTo>
                      <a:pt x="57449" y="1"/>
                    </a:moveTo>
                    <a:lnTo>
                      <a:pt x="4303" y="2234"/>
                    </a:lnTo>
                    <a:cubicBezTo>
                      <a:pt x="4220" y="2545"/>
                      <a:pt x="1" y="18634"/>
                      <a:pt x="5333" y="32536"/>
                    </a:cubicBezTo>
                    <a:lnTo>
                      <a:pt x="47275" y="32536"/>
                    </a:lnTo>
                    <a:cubicBezTo>
                      <a:pt x="47275" y="32536"/>
                      <a:pt x="53418" y="32252"/>
                      <a:pt x="56445" y="26995"/>
                    </a:cubicBezTo>
                    <a:cubicBezTo>
                      <a:pt x="56786" y="26405"/>
                      <a:pt x="57083" y="25760"/>
                      <a:pt x="57331" y="25039"/>
                    </a:cubicBezTo>
                    <a:cubicBezTo>
                      <a:pt x="59461" y="18857"/>
                      <a:pt x="57912" y="3939"/>
                      <a:pt x="57449"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1"/>
              <p:cNvSpPr/>
              <p:nvPr/>
            </p:nvSpPr>
            <p:spPr>
              <a:xfrm>
                <a:off x="4026160" y="2407484"/>
                <a:ext cx="137942" cy="332518"/>
              </a:xfrm>
              <a:custGeom>
                <a:avLst/>
                <a:gdLst/>
                <a:ahLst/>
                <a:cxnLst/>
                <a:rect l="l" t="t" r="r" b="b"/>
                <a:pathLst>
                  <a:path w="6384" h="15389" extrusionOk="0">
                    <a:moveTo>
                      <a:pt x="1" y="0"/>
                    </a:moveTo>
                    <a:lnTo>
                      <a:pt x="781" y="15389"/>
                    </a:lnTo>
                    <a:lnTo>
                      <a:pt x="6384" y="15148"/>
                    </a:lnTo>
                    <a:cubicBezTo>
                      <a:pt x="6361" y="14996"/>
                      <a:pt x="6352" y="14917"/>
                      <a:pt x="6352" y="14917"/>
                    </a:cubicBezTo>
                    <a:lnTo>
                      <a:pt x="3962" y="35"/>
                    </a:lnTo>
                    <a:cubicBezTo>
                      <a:pt x="2631" y="22"/>
                      <a:pt x="1314" y="9"/>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1"/>
              <p:cNvSpPr/>
              <p:nvPr/>
            </p:nvSpPr>
            <p:spPr>
              <a:xfrm>
                <a:off x="2062354" y="2402751"/>
                <a:ext cx="3198429" cy="1154597"/>
              </a:xfrm>
              <a:custGeom>
                <a:avLst/>
                <a:gdLst/>
                <a:ahLst/>
                <a:cxnLst/>
                <a:rect l="l" t="t" r="r" b="b"/>
                <a:pathLst>
                  <a:path w="148024" h="53435" extrusionOk="0">
                    <a:moveTo>
                      <a:pt x="59485" y="1"/>
                    </a:moveTo>
                    <a:lnTo>
                      <a:pt x="59485" y="1"/>
                    </a:lnTo>
                    <a:cubicBezTo>
                      <a:pt x="58080" y="642"/>
                      <a:pt x="56540" y="1414"/>
                      <a:pt x="54917" y="2279"/>
                    </a:cubicBezTo>
                    <a:lnTo>
                      <a:pt x="32735" y="18282"/>
                    </a:lnTo>
                    <a:lnTo>
                      <a:pt x="26239" y="17916"/>
                    </a:lnTo>
                    <a:lnTo>
                      <a:pt x="26239" y="17911"/>
                    </a:lnTo>
                    <a:cubicBezTo>
                      <a:pt x="25349" y="18225"/>
                      <a:pt x="24607" y="18400"/>
                      <a:pt x="24054" y="18404"/>
                    </a:cubicBezTo>
                    <a:cubicBezTo>
                      <a:pt x="24054" y="18404"/>
                      <a:pt x="5597" y="20372"/>
                      <a:pt x="0" y="28570"/>
                    </a:cubicBezTo>
                    <a:lnTo>
                      <a:pt x="1143" y="28570"/>
                    </a:lnTo>
                    <a:cubicBezTo>
                      <a:pt x="1296" y="28400"/>
                      <a:pt x="1452" y="28229"/>
                      <a:pt x="1622" y="28059"/>
                    </a:cubicBezTo>
                    <a:cubicBezTo>
                      <a:pt x="3141" y="26540"/>
                      <a:pt x="4853" y="25637"/>
                      <a:pt x="6011" y="25637"/>
                    </a:cubicBezTo>
                    <a:cubicBezTo>
                      <a:pt x="6420" y="25637"/>
                      <a:pt x="6760" y="25749"/>
                      <a:pt x="6997" y="25987"/>
                    </a:cubicBezTo>
                    <a:cubicBezTo>
                      <a:pt x="7504" y="26493"/>
                      <a:pt x="7443" y="27457"/>
                      <a:pt x="6937" y="28570"/>
                    </a:cubicBezTo>
                    <a:lnTo>
                      <a:pt x="21836" y="26588"/>
                    </a:lnTo>
                    <a:cubicBezTo>
                      <a:pt x="23430" y="26380"/>
                      <a:pt x="24938" y="25764"/>
                      <a:pt x="26225" y="24804"/>
                    </a:cubicBezTo>
                    <a:lnTo>
                      <a:pt x="42919" y="12356"/>
                    </a:lnTo>
                    <a:lnTo>
                      <a:pt x="59485" y="1"/>
                    </a:lnTo>
                    <a:close/>
                    <a:moveTo>
                      <a:pt x="103037" y="44268"/>
                    </a:moveTo>
                    <a:cubicBezTo>
                      <a:pt x="103486" y="44268"/>
                      <a:pt x="103857" y="44635"/>
                      <a:pt x="103857" y="45084"/>
                    </a:cubicBezTo>
                    <a:cubicBezTo>
                      <a:pt x="103857" y="45534"/>
                      <a:pt x="103486" y="45903"/>
                      <a:pt x="103037" y="45903"/>
                    </a:cubicBezTo>
                    <a:lnTo>
                      <a:pt x="97413" y="45903"/>
                    </a:lnTo>
                    <a:cubicBezTo>
                      <a:pt x="96963" y="45903"/>
                      <a:pt x="96597" y="45534"/>
                      <a:pt x="96597" y="45084"/>
                    </a:cubicBezTo>
                    <a:cubicBezTo>
                      <a:pt x="96597" y="44635"/>
                      <a:pt x="96963" y="44268"/>
                      <a:pt x="97413" y="44268"/>
                    </a:cubicBezTo>
                    <a:close/>
                    <a:moveTo>
                      <a:pt x="128237" y="26706"/>
                    </a:moveTo>
                    <a:cubicBezTo>
                      <a:pt x="108456" y="26706"/>
                      <a:pt x="106641" y="43095"/>
                      <a:pt x="106641" y="43095"/>
                    </a:cubicBezTo>
                    <a:lnTo>
                      <a:pt x="96343" y="43095"/>
                    </a:lnTo>
                    <a:cubicBezTo>
                      <a:pt x="93316" y="48352"/>
                      <a:pt x="87173" y="48636"/>
                      <a:pt x="87173" y="48636"/>
                    </a:cubicBezTo>
                    <a:lnTo>
                      <a:pt x="41535" y="48636"/>
                    </a:lnTo>
                    <a:cubicBezTo>
                      <a:pt x="41609" y="50506"/>
                      <a:pt x="41474" y="51742"/>
                      <a:pt x="41474" y="51742"/>
                    </a:cubicBezTo>
                    <a:cubicBezTo>
                      <a:pt x="41474" y="51742"/>
                      <a:pt x="69750" y="51783"/>
                      <a:pt x="89300" y="51783"/>
                    </a:cubicBezTo>
                    <a:cubicBezTo>
                      <a:pt x="99076" y="51783"/>
                      <a:pt x="106669" y="51772"/>
                      <a:pt x="107456" y="51742"/>
                    </a:cubicBezTo>
                    <a:cubicBezTo>
                      <a:pt x="109816" y="51650"/>
                      <a:pt x="111199" y="47868"/>
                      <a:pt x="111199" y="47868"/>
                    </a:cubicBezTo>
                    <a:lnTo>
                      <a:pt x="111212" y="47868"/>
                    </a:lnTo>
                    <a:cubicBezTo>
                      <a:pt x="111401" y="41122"/>
                      <a:pt x="114009" y="31873"/>
                      <a:pt x="126759" y="31326"/>
                    </a:cubicBezTo>
                    <a:cubicBezTo>
                      <a:pt x="127131" y="31310"/>
                      <a:pt x="127495" y="31303"/>
                      <a:pt x="127851" y="31303"/>
                    </a:cubicBezTo>
                    <a:cubicBezTo>
                      <a:pt x="146811" y="31303"/>
                      <a:pt x="143125" y="53434"/>
                      <a:pt x="143125" y="53434"/>
                    </a:cubicBezTo>
                    <a:lnTo>
                      <a:pt x="143129" y="53430"/>
                    </a:lnTo>
                    <a:cubicBezTo>
                      <a:pt x="145175" y="51611"/>
                      <a:pt x="146413" y="49185"/>
                      <a:pt x="147138" y="46658"/>
                    </a:cubicBezTo>
                    <a:lnTo>
                      <a:pt x="147134" y="46658"/>
                    </a:lnTo>
                    <a:cubicBezTo>
                      <a:pt x="147134" y="46658"/>
                      <a:pt x="148024" y="26706"/>
                      <a:pt x="128237" y="267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1"/>
              <p:cNvSpPr/>
              <p:nvPr/>
            </p:nvSpPr>
            <p:spPr>
              <a:xfrm>
                <a:off x="1904151" y="2324440"/>
                <a:ext cx="3375956" cy="1258550"/>
              </a:xfrm>
              <a:custGeom>
                <a:avLst/>
                <a:gdLst/>
                <a:ahLst/>
                <a:cxnLst/>
                <a:rect l="l" t="t" r="r" b="b"/>
                <a:pathLst>
                  <a:path w="156240" h="58246" extrusionOk="0">
                    <a:moveTo>
                      <a:pt x="41789" y="29699"/>
                    </a:moveTo>
                    <a:cubicBezTo>
                      <a:pt x="42539" y="29699"/>
                      <a:pt x="43149" y="30074"/>
                      <a:pt x="43149" y="30536"/>
                    </a:cubicBezTo>
                    <a:cubicBezTo>
                      <a:pt x="43149" y="30999"/>
                      <a:pt x="42539" y="31374"/>
                      <a:pt x="41789" y="31374"/>
                    </a:cubicBezTo>
                    <a:cubicBezTo>
                      <a:pt x="41034" y="31374"/>
                      <a:pt x="40427" y="30999"/>
                      <a:pt x="40427" y="30536"/>
                    </a:cubicBezTo>
                    <a:cubicBezTo>
                      <a:pt x="40427" y="30074"/>
                      <a:pt x="41034" y="29699"/>
                      <a:pt x="41789" y="29699"/>
                    </a:cubicBezTo>
                    <a:close/>
                    <a:moveTo>
                      <a:pt x="7759" y="38673"/>
                    </a:moveTo>
                    <a:cubicBezTo>
                      <a:pt x="8346" y="38673"/>
                      <a:pt x="8886" y="38884"/>
                      <a:pt x="9249" y="39310"/>
                    </a:cubicBezTo>
                    <a:cubicBezTo>
                      <a:pt x="10017" y="40209"/>
                      <a:pt x="9720" y="41713"/>
                      <a:pt x="8591" y="42678"/>
                    </a:cubicBezTo>
                    <a:cubicBezTo>
                      <a:pt x="7999" y="43183"/>
                      <a:pt x="7296" y="43438"/>
                      <a:pt x="6651" y="43438"/>
                    </a:cubicBezTo>
                    <a:cubicBezTo>
                      <a:pt x="6064" y="43438"/>
                      <a:pt x="5525" y="43227"/>
                      <a:pt x="5161" y="42800"/>
                    </a:cubicBezTo>
                    <a:cubicBezTo>
                      <a:pt x="4393" y="41906"/>
                      <a:pt x="4690" y="40396"/>
                      <a:pt x="5820" y="39433"/>
                    </a:cubicBezTo>
                    <a:cubicBezTo>
                      <a:pt x="6411" y="38928"/>
                      <a:pt x="7114" y="38673"/>
                      <a:pt x="7759" y="38673"/>
                    </a:cubicBezTo>
                    <a:close/>
                    <a:moveTo>
                      <a:pt x="93813" y="0"/>
                    </a:moveTo>
                    <a:cubicBezTo>
                      <a:pt x="83966" y="0"/>
                      <a:pt x="74440" y="615"/>
                      <a:pt x="69219" y="2604"/>
                    </a:cubicBezTo>
                    <a:cubicBezTo>
                      <a:pt x="68472" y="2887"/>
                      <a:pt x="67670" y="3228"/>
                      <a:pt x="66814" y="3621"/>
                    </a:cubicBezTo>
                    <a:lnTo>
                      <a:pt x="66806" y="3625"/>
                    </a:lnTo>
                    <a:lnTo>
                      <a:pt x="50240" y="15980"/>
                    </a:lnTo>
                    <a:lnTo>
                      <a:pt x="33547" y="28429"/>
                    </a:lnTo>
                    <a:cubicBezTo>
                      <a:pt x="32260" y="29388"/>
                      <a:pt x="30751" y="30004"/>
                      <a:pt x="29157" y="30214"/>
                    </a:cubicBezTo>
                    <a:lnTo>
                      <a:pt x="14258" y="32194"/>
                    </a:lnTo>
                    <a:cubicBezTo>
                      <a:pt x="13853" y="33084"/>
                      <a:pt x="13162" y="34066"/>
                      <a:pt x="12246" y="34982"/>
                    </a:cubicBezTo>
                    <a:cubicBezTo>
                      <a:pt x="10727" y="36501"/>
                      <a:pt x="9015" y="37405"/>
                      <a:pt x="7859" y="37405"/>
                    </a:cubicBezTo>
                    <a:cubicBezTo>
                      <a:pt x="7451" y="37405"/>
                      <a:pt x="7112" y="37292"/>
                      <a:pt x="6875" y="37054"/>
                    </a:cubicBezTo>
                    <a:cubicBezTo>
                      <a:pt x="6038" y="36217"/>
                      <a:pt x="6749" y="34122"/>
                      <a:pt x="8464" y="32194"/>
                    </a:cubicBezTo>
                    <a:lnTo>
                      <a:pt x="7321" y="32194"/>
                    </a:lnTo>
                    <a:cubicBezTo>
                      <a:pt x="7321" y="32194"/>
                      <a:pt x="5781" y="33886"/>
                      <a:pt x="4480" y="34341"/>
                    </a:cubicBezTo>
                    <a:cubicBezTo>
                      <a:pt x="4480" y="34341"/>
                      <a:pt x="3752" y="35654"/>
                      <a:pt x="2875" y="37455"/>
                    </a:cubicBezTo>
                    <a:cubicBezTo>
                      <a:pt x="1998" y="39257"/>
                      <a:pt x="2360" y="42312"/>
                      <a:pt x="1391" y="42839"/>
                    </a:cubicBezTo>
                    <a:cubicBezTo>
                      <a:pt x="427" y="43371"/>
                      <a:pt x="365" y="44096"/>
                      <a:pt x="183" y="45445"/>
                    </a:cubicBezTo>
                    <a:cubicBezTo>
                      <a:pt x="0" y="46788"/>
                      <a:pt x="998" y="48345"/>
                      <a:pt x="998" y="48345"/>
                    </a:cubicBezTo>
                    <a:lnTo>
                      <a:pt x="4533" y="58096"/>
                    </a:lnTo>
                    <a:lnTo>
                      <a:pt x="4533" y="58101"/>
                    </a:lnTo>
                    <a:cubicBezTo>
                      <a:pt x="4981" y="58150"/>
                      <a:pt x="5462" y="58201"/>
                      <a:pt x="5959" y="58245"/>
                    </a:cubicBezTo>
                    <a:lnTo>
                      <a:pt x="5977" y="58245"/>
                    </a:lnTo>
                    <a:cubicBezTo>
                      <a:pt x="6030" y="58245"/>
                      <a:pt x="6083" y="58245"/>
                      <a:pt x="6136" y="58245"/>
                    </a:cubicBezTo>
                    <a:cubicBezTo>
                      <a:pt x="12394" y="58245"/>
                      <a:pt x="14127" y="55405"/>
                      <a:pt x="14127" y="55405"/>
                    </a:cubicBezTo>
                    <a:cubicBezTo>
                      <a:pt x="14127" y="55405"/>
                      <a:pt x="12765" y="34371"/>
                      <a:pt x="31915" y="34371"/>
                    </a:cubicBezTo>
                    <a:cubicBezTo>
                      <a:pt x="46418" y="34371"/>
                      <a:pt x="48634" y="46413"/>
                      <a:pt x="48856" y="52260"/>
                    </a:cubicBezTo>
                    <a:lnTo>
                      <a:pt x="52552" y="52260"/>
                    </a:lnTo>
                    <a:cubicBezTo>
                      <a:pt x="47220" y="38358"/>
                      <a:pt x="51439" y="22267"/>
                      <a:pt x="51522" y="21958"/>
                    </a:cubicBezTo>
                    <a:lnTo>
                      <a:pt x="51522" y="21958"/>
                    </a:lnTo>
                    <a:lnTo>
                      <a:pt x="45156" y="22224"/>
                    </a:lnTo>
                    <a:cubicBezTo>
                      <a:pt x="45151" y="22224"/>
                      <a:pt x="45146" y="22224"/>
                      <a:pt x="45141" y="22224"/>
                    </a:cubicBezTo>
                    <a:cubicBezTo>
                      <a:pt x="44789" y="22224"/>
                      <a:pt x="44620" y="21785"/>
                      <a:pt x="44895" y="21552"/>
                    </a:cubicBezTo>
                    <a:cubicBezTo>
                      <a:pt x="46025" y="20605"/>
                      <a:pt x="48159" y="18843"/>
                      <a:pt x="50855" y="16806"/>
                    </a:cubicBezTo>
                    <a:cubicBezTo>
                      <a:pt x="51439" y="16364"/>
                      <a:pt x="52055" y="15907"/>
                      <a:pt x="52687" y="15444"/>
                    </a:cubicBezTo>
                    <a:cubicBezTo>
                      <a:pt x="58477" y="11216"/>
                      <a:pt x="66112" y="6343"/>
                      <a:pt x="72212" y="4964"/>
                    </a:cubicBezTo>
                    <a:cubicBezTo>
                      <a:pt x="80102" y="3183"/>
                      <a:pt x="89758" y="2780"/>
                      <a:pt x="96215" y="2780"/>
                    </a:cubicBezTo>
                    <a:cubicBezTo>
                      <a:pt x="98935" y="2780"/>
                      <a:pt x="101087" y="2852"/>
                      <a:pt x="102300" y="2922"/>
                    </a:cubicBezTo>
                    <a:cubicBezTo>
                      <a:pt x="107570" y="3227"/>
                      <a:pt x="119040" y="2988"/>
                      <a:pt x="126733" y="16958"/>
                    </a:cubicBezTo>
                    <a:cubicBezTo>
                      <a:pt x="127186" y="17782"/>
                      <a:pt x="126615" y="18803"/>
                      <a:pt x="125672" y="18842"/>
                    </a:cubicBezTo>
                    <a:lnTo>
                      <a:pt x="104668" y="19723"/>
                    </a:lnTo>
                    <a:cubicBezTo>
                      <a:pt x="105131" y="23663"/>
                      <a:pt x="106680" y="38581"/>
                      <a:pt x="104550" y="44763"/>
                    </a:cubicBezTo>
                    <a:cubicBezTo>
                      <a:pt x="104302" y="45484"/>
                      <a:pt x="104005" y="46129"/>
                      <a:pt x="103664" y="46718"/>
                    </a:cubicBezTo>
                    <a:lnTo>
                      <a:pt x="113962" y="46718"/>
                    </a:lnTo>
                    <a:cubicBezTo>
                      <a:pt x="113962" y="46718"/>
                      <a:pt x="115777" y="30330"/>
                      <a:pt x="135559" y="30330"/>
                    </a:cubicBezTo>
                    <a:cubicBezTo>
                      <a:pt x="155345" y="30330"/>
                      <a:pt x="154455" y="50282"/>
                      <a:pt x="154455" y="50282"/>
                    </a:cubicBezTo>
                    <a:lnTo>
                      <a:pt x="154459" y="50282"/>
                    </a:lnTo>
                    <a:cubicBezTo>
                      <a:pt x="156239" y="44074"/>
                      <a:pt x="154935" y="37251"/>
                      <a:pt x="154935" y="37251"/>
                    </a:cubicBezTo>
                    <a:lnTo>
                      <a:pt x="154939" y="37251"/>
                    </a:lnTo>
                    <a:cubicBezTo>
                      <a:pt x="154294" y="35872"/>
                      <a:pt x="153622" y="34973"/>
                      <a:pt x="153255" y="34868"/>
                    </a:cubicBezTo>
                    <a:lnTo>
                      <a:pt x="151780" y="34746"/>
                    </a:lnTo>
                    <a:cubicBezTo>
                      <a:pt x="151344" y="34707"/>
                      <a:pt x="150939" y="34506"/>
                      <a:pt x="150645" y="34180"/>
                    </a:cubicBezTo>
                    <a:cubicBezTo>
                      <a:pt x="149416" y="32809"/>
                      <a:pt x="146100" y="29083"/>
                      <a:pt x="145703" y="28380"/>
                    </a:cubicBezTo>
                    <a:cubicBezTo>
                      <a:pt x="145214" y="27517"/>
                      <a:pt x="142365" y="24807"/>
                      <a:pt x="143979" y="24680"/>
                    </a:cubicBezTo>
                    <a:cubicBezTo>
                      <a:pt x="144046" y="24675"/>
                      <a:pt x="144119" y="24673"/>
                      <a:pt x="144197" y="24673"/>
                    </a:cubicBezTo>
                    <a:cubicBezTo>
                      <a:pt x="145979" y="24673"/>
                      <a:pt x="150328" y="25954"/>
                      <a:pt x="150328" y="25954"/>
                    </a:cubicBezTo>
                    <a:cubicBezTo>
                      <a:pt x="150105" y="25493"/>
                      <a:pt x="149882" y="25109"/>
                      <a:pt x="149673" y="24843"/>
                    </a:cubicBezTo>
                    <a:cubicBezTo>
                      <a:pt x="148129" y="22887"/>
                      <a:pt x="147631" y="24296"/>
                      <a:pt x="145589" y="22028"/>
                    </a:cubicBezTo>
                    <a:cubicBezTo>
                      <a:pt x="145152" y="21544"/>
                      <a:pt x="144341" y="20349"/>
                      <a:pt x="143215" y="18760"/>
                    </a:cubicBezTo>
                    <a:lnTo>
                      <a:pt x="139525" y="18760"/>
                    </a:lnTo>
                    <a:cubicBezTo>
                      <a:pt x="131977" y="7413"/>
                      <a:pt x="122103" y="3211"/>
                      <a:pt x="122103" y="3211"/>
                    </a:cubicBezTo>
                    <a:lnTo>
                      <a:pt x="122103" y="1308"/>
                    </a:lnTo>
                    <a:lnTo>
                      <a:pt x="122103" y="1304"/>
                    </a:lnTo>
                    <a:cubicBezTo>
                      <a:pt x="121562" y="1203"/>
                      <a:pt x="121017" y="1133"/>
                      <a:pt x="120463" y="1094"/>
                    </a:cubicBezTo>
                    <a:cubicBezTo>
                      <a:pt x="113967" y="624"/>
                      <a:pt x="103728" y="0"/>
                      <a:pt x="93813"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1"/>
              <p:cNvSpPr/>
              <p:nvPr/>
            </p:nvSpPr>
            <p:spPr>
              <a:xfrm>
                <a:off x="2392223" y="3257975"/>
                <a:ext cx="2622632" cy="408339"/>
              </a:xfrm>
              <a:custGeom>
                <a:avLst/>
                <a:gdLst/>
                <a:ahLst/>
                <a:cxnLst/>
                <a:rect l="l" t="t" r="r" b="b"/>
                <a:pathLst>
                  <a:path w="121376" h="18898" extrusionOk="0">
                    <a:moveTo>
                      <a:pt x="113252" y="743"/>
                    </a:moveTo>
                    <a:cubicBezTo>
                      <a:pt x="113971" y="743"/>
                      <a:pt x="114503" y="1414"/>
                      <a:pt x="114342" y="2113"/>
                    </a:cubicBezTo>
                    <a:lnTo>
                      <a:pt x="113165" y="7235"/>
                    </a:lnTo>
                    <a:cubicBezTo>
                      <a:pt x="113216" y="7257"/>
                      <a:pt x="113270" y="7278"/>
                      <a:pt x="113317" y="7300"/>
                    </a:cubicBezTo>
                    <a:lnTo>
                      <a:pt x="116127" y="2810"/>
                    </a:lnTo>
                    <a:cubicBezTo>
                      <a:pt x="116341" y="2465"/>
                      <a:pt x="116707" y="2284"/>
                      <a:pt x="117076" y="2284"/>
                    </a:cubicBezTo>
                    <a:cubicBezTo>
                      <a:pt x="117360" y="2284"/>
                      <a:pt x="117646" y="2391"/>
                      <a:pt x="117868" y="2613"/>
                    </a:cubicBezTo>
                    <a:lnTo>
                      <a:pt x="118941" y="3688"/>
                    </a:lnTo>
                    <a:cubicBezTo>
                      <a:pt x="119452" y="4194"/>
                      <a:pt x="119351" y="5044"/>
                      <a:pt x="118746" y="5423"/>
                    </a:cubicBezTo>
                    <a:lnTo>
                      <a:pt x="114256" y="8238"/>
                    </a:lnTo>
                    <a:cubicBezTo>
                      <a:pt x="114282" y="8286"/>
                      <a:pt x="114299" y="8342"/>
                      <a:pt x="114321" y="8400"/>
                    </a:cubicBezTo>
                    <a:lnTo>
                      <a:pt x="119482" y="7208"/>
                    </a:lnTo>
                    <a:cubicBezTo>
                      <a:pt x="119567" y="7188"/>
                      <a:pt x="119652" y="7179"/>
                      <a:pt x="119735" y="7179"/>
                    </a:cubicBezTo>
                    <a:cubicBezTo>
                      <a:pt x="120336" y="7179"/>
                      <a:pt x="120848" y="7666"/>
                      <a:pt x="120848" y="8299"/>
                    </a:cubicBezTo>
                    <a:lnTo>
                      <a:pt x="120848" y="9818"/>
                    </a:lnTo>
                    <a:cubicBezTo>
                      <a:pt x="120848" y="10449"/>
                      <a:pt x="120337" y="10937"/>
                      <a:pt x="119737" y="10937"/>
                    </a:cubicBezTo>
                    <a:cubicBezTo>
                      <a:pt x="119653" y="10937"/>
                      <a:pt x="119568" y="10928"/>
                      <a:pt x="119482" y="10908"/>
                    </a:cubicBezTo>
                    <a:lnTo>
                      <a:pt x="114299" y="9717"/>
                    </a:lnTo>
                    <a:cubicBezTo>
                      <a:pt x="114285" y="9760"/>
                      <a:pt x="114268" y="9796"/>
                      <a:pt x="114250" y="9835"/>
                    </a:cubicBezTo>
                    <a:lnTo>
                      <a:pt x="118776" y="12662"/>
                    </a:lnTo>
                    <a:cubicBezTo>
                      <a:pt x="119381" y="13046"/>
                      <a:pt x="119477" y="13893"/>
                      <a:pt x="118967" y="14404"/>
                    </a:cubicBezTo>
                    <a:lnTo>
                      <a:pt x="117894" y="15476"/>
                    </a:lnTo>
                    <a:cubicBezTo>
                      <a:pt x="117674" y="15697"/>
                      <a:pt x="117389" y="15804"/>
                      <a:pt x="117105" y="15804"/>
                    </a:cubicBezTo>
                    <a:cubicBezTo>
                      <a:pt x="116736" y="15804"/>
                      <a:pt x="116370" y="15623"/>
                      <a:pt x="116153" y="15275"/>
                    </a:cubicBezTo>
                    <a:lnTo>
                      <a:pt x="113326" y="10755"/>
                    </a:lnTo>
                    <a:cubicBezTo>
                      <a:pt x="113268" y="10786"/>
                      <a:pt x="113203" y="10813"/>
                      <a:pt x="113133" y="10835"/>
                    </a:cubicBezTo>
                    <a:lnTo>
                      <a:pt x="114342" y="16088"/>
                    </a:lnTo>
                    <a:cubicBezTo>
                      <a:pt x="114503" y="16789"/>
                      <a:pt x="113971" y="17457"/>
                      <a:pt x="113251" y="17457"/>
                    </a:cubicBezTo>
                    <a:lnTo>
                      <a:pt x="111738" y="17457"/>
                    </a:lnTo>
                    <a:cubicBezTo>
                      <a:pt x="111018" y="17457"/>
                      <a:pt x="110486" y="16789"/>
                      <a:pt x="110647" y="16088"/>
                    </a:cubicBezTo>
                    <a:lnTo>
                      <a:pt x="111860" y="10813"/>
                    </a:lnTo>
                    <a:cubicBezTo>
                      <a:pt x="111811" y="10799"/>
                      <a:pt x="111760" y="10777"/>
                      <a:pt x="111711" y="10755"/>
                    </a:cubicBezTo>
                    <a:lnTo>
                      <a:pt x="108862" y="15307"/>
                    </a:lnTo>
                    <a:cubicBezTo>
                      <a:pt x="108645" y="15652"/>
                      <a:pt x="108280" y="15832"/>
                      <a:pt x="107911" y="15832"/>
                    </a:cubicBezTo>
                    <a:cubicBezTo>
                      <a:pt x="107628" y="15832"/>
                      <a:pt x="107344" y="15726"/>
                      <a:pt x="107122" y="15507"/>
                    </a:cubicBezTo>
                    <a:lnTo>
                      <a:pt x="106048" y="14434"/>
                    </a:lnTo>
                    <a:cubicBezTo>
                      <a:pt x="105542" y="13923"/>
                      <a:pt x="105634" y="13072"/>
                      <a:pt x="106245" y="12692"/>
                    </a:cubicBezTo>
                    <a:lnTo>
                      <a:pt x="110799" y="9839"/>
                    </a:lnTo>
                    <a:cubicBezTo>
                      <a:pt x="110778" y="9796"/>
                      <a:pt x="110760" y="9752"/>
                      <a:pt x="110743" y="9704"/>
                    </a:cubicBezTo>
                    <a:lnTo>
                      <a:pt x="105507" y="10908"/>
                    </a:lnTo>
                    <a:cubicBezTo>
                      <a:pt x="105422" y="10927"/>
                      <a:pt x="105337" y="10937"/>
                      <a:pt x="105254" y="10937"/>
                    </a:cubicBezTo>
                    <a:cubicBezTo>
                      <a:pt x="104652" y="10937"/>
                      <a:pt x="104137" y="10449"/>
                      <a:pt x="104137" y="9818"/>
                    </a:cubicBezTo>
                    <a:lnTo>
                      <a:pt x="104137" y="8299"/>
                    </a:lnTo>
                    <a:cubicBezTo>
                      <a:pt x="104137" y="7666"/>
                      <a:pt x="104652" y="7179"/>
                      <a:pt x="105254" y="7179"/>
                    </a:cubicBezTo>
                    <a:cubicBezTo>
                      <a:pt x="105337" y="7179"/>
                      <a:pt x="105422" y="7188"/>
                      <a:pt x="105507" y="7208"/>
                    </a:cubicBezTo>
                    <a:lnTo>
                      <a:pt x="110721" y="8413"/>
                    </a:lnTo>
                    <a:cubicBezTo>
                      <a:pt x="110743" y="8347"/>
                      <a:pt x="110769" y="8282"/>
                      <a:pt x="110795" y="8225"/>
                    </a:cubicBezTo>
                    <a:lnTo>
                      <a:pt x="106275" y="5393"/>
                    </a:lnTo>
                    <a:cubicBezTo>
                      <a:pt x="105664" y="5014"/>
                      <a:pt x="105569" y="4167"/>
                      <a:pt x="106080" y="3657"/>
                    </a:cubicBezTo>
                    <a:lnTo>
                      <a:pt x="107152" y="2583"/>
                    </a:lnTo>
                    <a:cubicBezTo>
                      <a:pt x="107372" y="2362"/>
                      <a:pt x="107656" y="2255"/>
                      <a:pt x="107940" y="2255"/>
                    </a:cubicBezTo>
                    <a:cubicBezTo>
                      <a:pt x="108309" y="2255"/>
                      <a:pt x="108676" y="2437"/>
                      <a:pt x="108894" y="2780"/>
                    </a:cubicBezTo>
                    <a:lnTo>
                      <a:pt x="111721" y="7304"/>
                    </a:lnTo>
                    <a:cubicBezTo>
                      <a:pt x="111751" y="7287"/>
                      <a:pt x="111790" y="7270"/>
                      <a:pt x="111830" y="7257"/>
                    </a:cubicBezTo>
                    <a:lnTo>
                      <a:pt x="110647" y="2113"/>
                    </a:lnTo>
                    <a:cubicBezTo>
                      <a:pt x="110486" y="1414"/>
                      <a:pt x="111018" y="743"/>
                      <a:pt x="111738" y="743"/>
                    </a:cubicBezTo>
                    <a:close/>
                    <a:moveTo>
                      <a:pt x="112313" y="1"/>
                    </a:moveTo>
                    <a:cubicBezTo>
                      <a:pt x="107318" y="1"/>
                      <a:pt x="103257" y="4063"/>
                      <a:pt x="103257" y="9059"/>
                    </a:cubicBezTo>
                    <a:cubicBezTo>
                      <a:pt x="103257" y="14054"/>
                      <a:pt x="107318" y="18121"/>
                      <a:pt x="112313" y="18121"/>
                    </a:cubicBezTo>
                    <a:cubicBezTo>
                      <a:pt x="117309" y="18121"/>
                      <a:pt x="121376" y="14054"/>
                      <a:pt x="121376" y="9059"/>
                    </a:cubicBezTo>
                    <a:cubicBezTo>
                      <a:pt x="121376" y="4063"/>
                      <a:pt x="117309" y="1"/>
                      <a:pt x="112313" y="1"/>
                    </a:cubicBezTo>
                    <a:close/>
                    <a:moveTo>
                      <a:pt x="10001" y="1519"/>
                    </a:moveTo>
                    <a:cubicBezTo>
                      <a:pt x="10717" y="1519"/>
                      <a:pt x="11253" y="2191"/>
                      <a:pt x="11092" y="2890"/>
                    </a:cubicBezTo>
                    <a:lnTo>
                      <a:pt x="9913" y="8012"/>
                    </a:lnTo>
                    <a:cubicBezTo>
                      <a:pt x="9966" y="8033"/>
                      <a:pt x="10018" y="8051"/>
                      <a:pt x="10067" y="8076"/>
                    </a:cubicBezTo>
                    <a:lnTo>
                      <a:pt x="12877" y="3587"/>
                    </a:lnTo>
                    <a:cubicBezTo>
                      <a:pt x="13092" y="3241"/>
                      <a:pt x="13456" y="3060"/>
                      <a:pt x="13825" y="3060"/>
                    </a:cubicBezTo>
                    <a:cubicBezTo>
                      <a:pt x="14108" y="3060"/>
                      <a:pt x="14394" y="3166"/>
                      <a:pt x="14617" y="3386"/>
                    </a:cubicBezTo>
                    <a:lnTo>
                      <a:pt x="15691" y="4460"/>
                    </a:lnTo>
                    <a:cubicBezTo>
                      <a:pt x="16196" y="4970"/>
                      <a:pt x="16101" y="5820"/>
                      <a:pt x="15490" y="6200"/>
                    </a:cubicBezTo>
                    <a:lnTo>
                      <a:pt x="11000" y="9010"/>
                    </a:lnTo>
                    <a:cubicBezTo>
                      <a:pt x="11026" y="9063"/>
                      <a:pt x="11048" y="9119"/>
                      <a:pt x="11069" y="9172"/>
                    </a:cubicBezTo>
                    <a:lnTo>
                      <a:pt x="16227" y="7984"/>
                    </a:lnTo>
                    <a:cubicBezTo>
                      <a:pt x="16313" y="7965"/>
                      <a:pt x="16397" y="7956"/>
                      <a:pt x="16481" y="7956"/>
                    </a:cubicBezTo>
                    <a:cubicBezTo>
                      <a:pt x="17082" y="7956"/>
                      <a:pt x="17596" y="8443"/>
                      <a:pt x="17596" y="9076"/>
                    </a:cubicBezTo>
                    <a:lnTo>
                      <a:pt x="17596" y="10594"/>
                    </a:lnTo>
                    <a:cubicBezTo>
                      <a:pt x="17596" y="11226"/>
                      <a:pt x="17082" y="11714"/>
                      <a:pt x="16482" y="11714"/>
                    </a:cubicBezTo>
                    <a:cubicBezTo>
                      <a:pt x="16398" y="11714"/>
                      <a:pt x="16313" y="11704"/>
                      <a:pt x="16227" y="11684"/>
                    </a:cubicBezTo>
                    <a:lnTo>
                      <a:pt x="11048" y="10494"/>
                    </a:lnTo>
                    <a:cubicBezTo>
                      <a:pt x="11030" y="10537"/>
                      <a:pt x="11013" y="10573"/>
                      <a:pt x="10996" y="10612"/>
                    </a:cubicBezTo>
                    <a:lnTo>
                      <a:pt x="15520" y="13439"/>
                    </a:lnTo>
                    <a:cubicBezTo>
                      <a:pt x="16131" y="13823"/>
                      <a:pt x="16223" y="14668"/>
                      <a:pt x="15717" y="15174"/>
                    </a:cubicBezTo>
                    <a:lnTo>
                      <a:pt x="14643" y="16249"/>
                    </a:lnTo>
                    <a:cubicBezTo>
                      <a:pt x="14421" y="16471"/>
                      <a:pt x="14135" y="16578"/>
                      <a:pt x="13852" y="16578"/>
                    </a:cubicBezTo>
                    <a:cubicBezTo>
                      <a:pt x="13484" y="16578"/>
                      <a:pt x="13120" y="16397"/>
                      <a:pt x="12903" y="16052"/>
                    </a:cubicBezTo>
                    <a:lnTo>
                      <a:pt x="10074" y="11532"/>
                    </a:lnTo>
                    <a:cubicBezTo>
                      <a:pt x="10014" y="11562"/>
                      <a:pt x="9952" y="11584"/>
                      <a:pt x="9883" y="11611"/>
                    </a:cubicBezTo>
                    <a:lnTo>
                      <a:pt x="11091" y="16864"/>
                    </a:lnTo>
                    <a:cubicBezTo>
                      <a:pt x="11253" y="17562"/>
                      <a:pt x="10717" y="18233"/>
                      <a:pt x="10001" y="18233"/>
                    </a:cubicBezTo>
                    <a:lnTo>
                      <a:pt x="8482" y="18233"/>
                    </a:lnTo>
                    <a:cubicBezTo>
                      <a:pt x="7762" y="18233"/>
                      <a:pt x="7230" y="17562"/>
                      <a:pt x="7392" y="16864"/>
                    </a:cubicBezTo>
                    <a:lnTo>
                      <a:pt x="8609" y="11588"/>
                    </a:lnTo>
                    <a:cubicBezTo>
                      <a:pt x="8557" y="11571"/>
                      <a:pt x="8508" y="11554"/>
                      <a:pt x="8461" y="11528"/>
                    </a:cubicBezTo>
                    <a:lnTo>
                      <a:pt x="5612" y="16083"/>
                    </a:lnTo>
                    <a:cubicBezTo>
                      <a:pt x="5395" y="16428"/>
                      <a:pt x="5029" y="16608"/>
                      <a:pt x="4661" y="16608"/>
                    </a:cubicBezTo>
                    <a:cubicBezTo>
                      <a:pt x="4377" y="16608"/>
                      <a:pt x="4091" y="16501"/>
                      <a:pt x="3871" y="16279"/>
                    </a:cubicBezTo>
                    <a:lnTo>
                      <a:pt x="2798" y="15206"/>
                    </a:lnTo>
                    <a:cubicBezTo>
                      <a:pt x="2287" y="14700"/>
                      <a:pt x="2382" y="13849"/>
                      <a:pt x="2993" y="13469"/>
                    </a:cubicBezTo>
                    <a:lnTo>
                      <a:pt x="7549" y="10616"/>
                    </a:lnTo>
                    <a:cubicBezTo>
                      <a:pt x="7523" y="10573"/>
                      <a:pt x="7509" y="10524"/>
                      <a:pt x="7492" y="10481"/>
                    </a:cubicBezTo>
                    <a:lnTo>
                      <a:pt x="2251" y="11684"/>
                    </a:lnTo>
                    <a:cubicBezTo>
                      <a:pt x="2167" y="11704"/>
                      <a:pt x="2082" y="11713"/>
                      <a:pt x="2000" y="11713"/>
                    </a:cubicBezTo>
                    <a:cubicBezTo>
                      <a:pt x="1402" y="11713"/>
                      <a:pt x="887" y="11226"/>
                      <a:pt x="887" y="10594"/>
                    </a:cubicBezTo>
                    <a:lnTo>
                      <a:pt x="887" y="9076"/>
                    </a:lnTo>
                    <a:cubicBezTo>
                      <a:pt x="887" y="8443"/>
                      <a:pt x="1402" y="7956"/>
                      <a:pt x="2000" y="7956"/>
                    </a:cubicBezTo>
                    <a:cubicBezTo>
                      <a:pt x="2082" y="7956"/>
                      <a:pt x="2167" y="7965"/>
                      <a:pt x="2251" y="7984"/>
                    </a:cubicBezTo>
                    <a:lnTo>
                      <a:pt x="7470" y="9185"/>
                    </a:lnTo>
                    <a:cubicBezTo>
                      <a:pt x="7492" y="9123"/>
                      <a:pt x="7519" y="9059"/>
                      <a:pt x="7545" y="9001"/>
                    </a:cubicBezTo>
                    <a:lnTo>
                      <a:pt x="3019" y="6170"/>
                    </a:lnTo>
                    <a:cubicBezTo>
                      <a:pt x="2414" y="5790"/>
                      <a:pt x="2318" y="4944"/>
                      <a:pt x="2828" y="4434"/>
                    </a:cubicBezTo>
                    <a:lnTo>
                      <a:pt x="3901" y="3360"/>
                    </a:lnTo>
                    <a:cubicBezTo>
                      <a:pt x="4121" y="3138"/>
                      <a:pt x="4406" y="3031"/>
                      <a:pt x="4690" y="3031"/>
                    </a:cubicBezTo>
                    <a:cubicBezTo>
                      <a:pt x="5058" y="3031"/>
                      <a:pt x="5423" y="3211"/>
                      <a:pt x="5638" y="3557"/>
                    </a:cubicBezTo>
                    <a:lnTo>
                      <a:pt x="8465" y="8081"/>
                    </a:lnTo>
                    <a:cubicBezTo>
                      <a:pt x="8500" y="8064"/>
                      <a:pt x="8540" y="8046"/>
                      <a:pt x="8579" y="8033"/>
                    </a:cubicBezTo>
                    <a:lnTo>
                      <a:pt x="7392" y="2890"/>
                    </a:lnTo>
                    <a:cubicBezTo>
                      <a:pt x="7230" y="2191"/>
                      <a:pt x="7763" y="1519"/>
                      <a:pt x="8482" y="1519"/>
                    </a:cubicBezTo>
                    <a:close/>
                    <a:moveTo>
                      <a:pt x="9063" y="773"/>
                    </a:moveTo>
                    <a:cubicBezTo>
                      <a:pt x="4068" y="773"/>
                      <a:pt x="1" y="4840"/>
                      <a:pt x="1" y="9835"/>
                    </a:cubicBezTo>
                    <a:cubicBezTo>
                      <a:pt x="1" y="14831"/>
                      <a:pt x="4068" y="18897"/>
                      <a:pt x="9063" y="18897"/>
                    </a:cubicBezTo>
                    <a:cubicBezTo>
                      <a:pt x="14059" y="18897"/>
                      <a:pt x="18126" y="14831"/>
                      <a:pt x="18126" y="9835"/>
                    </a:cubicBezTo>
                    <a:cubicBezTo>
                      <a:pt x="18126" y="4840"/>
                      <a:pt x="14059" y="773"/>
                      <a:pt x="9063" y="77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1"/>
              <p:cNvSpPr/>
              <p:nvPr/>
            </p:nvSpPr>
            <p:spPr>
              <a:xfrm>
                <a:off x="2355941" y="3221585"/>
                <a:ext cx="2695298" cy="481005"/>
              </a:xfrm>
              <a:custGeom>
                <a:avLst/>
                <a:gdLst/>
                <a:ahLst/>
                <a:cxnLst/>
                <a:rect l="l" t="t" r="r" b="b"/>
                <a:pathLst>
                  <a:path w="124739" h="22261" extrusionOk="0">
                    <a:moveTo>
                      <a:pt x="114202" y="8810"/>
                    </a:moveTo>
                    <a:cubicBezTo>
                      <a:pt x="113958" y="8810"/>
                      <a:pt x="113722" y="8857"/>
                      <a:pt x="113508" y="8941"/>
                    </a:cubicBezTo>
                    <a:cubicBezTo>
                      <a:pt x="113469" y="8954"/>
                      <a:pt x="113430" y="8971"/>
                      <a:pt x="113400" y="8988"/>
                    </a:cubicBezTo>
                    <a:cubicBezTo>
                      <a:pt x="112989" y="9177"/>
                      <a:pt x="112667" y="9503"/>
                      <a:pt x="112474" y="9909"/>
                    </a:cubicBezTo>
                    <a:cubicBezTo>
                      <a:pt x="112448" y="9966"/>
                      <a:pt x="112422" y="10031"/>
                      <a:pt x="112400" y="10097"/>
                    </a:cubicBezTo>
                    <a:cubicBezTo>
                      <a:pt x="112334" y="10288"/>
                      <a:pt x="112300" y="10494"/>
                      <a:pt x="112300" y="10717"/>
                    </a:cubicBezTo>
                    <a:cubicBezTo>
                      <a:pt x="112300" y="10953"/>
                      <a:pt x="112343" y="11178"/>
                      <a:pt x="112422" y="11388"/>
                    </a:cubicBezTo>
                    <a:cubicBezTo>
                      <a:pt x="112439" y="11436"/>
                      <a:pt x="112457" y="11480"/>
                      <a:pt x="112480" y="11523"/>
                    </a:cubicBezTo>
                    <a:cubicBezTo>
                      <a:pt x="112667" y="11925"/>
                      <a:pt x="112990" y="12248"/>
                      <a:pt x="113391" y="12439"/>
                    </a:cubicBezTo>
                    <a:cubicBezTo>
                      <a:pt x="113439" y="12461"/>
                      <a:pt x="113490" y="12483"/>
                      <a:pt x="113539" y="12497"/>
                    </a:cubicBezTo>
                    <a:cubicBezTo>
                      <a:pt x="113744" y="12579"/>
                      <a:pt x="113971" y="12619"/>
                      <a:pt x="114202" y="12619"/>
                    </a:cubicBezTo>
                    <a:cubicBezTo>
                      <a:pt x="114415" y="12619"/>
                      <a:pt x="114625" y="12583"/>
                      <a:pt x="114813" y="12519"/>
                    </a:cubicBezTo>
                    <a:cubicBezTo>
                      <a:pt x="114882" y="12497"/>
                      <a:pt x="114949" y="12470"/>
                      <a:pt x="115005" y="12439"/>
                    </a:cubicBezTo>
                    <a:cubicBezTo>
                      <a:pt x="115415" y="12253"/>
                      <a:pt x="115742" y="11925"/>
                      <a:pt x="115929" y="11519"/>
                    </a:cubicBezTo>
                    <a:cubicBezTo>
                      <a:pt x="115947" y="11480"/>
                      <a:pt x="115965" y="11444"/>
                      <a:pt x="115978" y="11401"/>
                    </a:cubicBezTo>
                    <a:cubicBezTo>
                      <a:pt x="116065" y="11187"/>
                      <a:pt x="116109" y="10957"/>
                      <a:pt x="116109" y="10717"/>
                    </a:cubicBezTo>
                    <a:cubicBezTo>
                      <a:pt x="116109" y="10494"/>
                      <a:pt x="116069" y="10280"/>
                      <a:pt x="116000" y="10084"/>
                    </a:cubicBezTo>
                    <a:cubicBezTo>
                      <a:pt x="115978" y="10026"/>
                      <a:pt x="115961" y="9970"/>
                      <a:pt x="115935" y="9922"/>
                    </a:cubicBezTo>
                    <a:cubicBezTo>
                      <a:pt x="115742" y="9507"/>
                      <a:pt x="115410" y="9172"/>
                      <a:pt x="114996" y="8984"/>
                    </a:cubicBezTo>
                    <a:cubicBezTo>
                      <a:pt x="114949" y="8962"/>
                      <a:pt x="114895" y="8941"/>
                      <a:pt x="114844" y="8919"/>
                    </a:cubicBezTo>
                    <a:cubicBezTo>
                      <a:pt x="114647" y="8849"/>
                      <a:pt x="114430" y="8810"/>
                      <a:pt x="114202" y="8810"/>
                    </a:cubicBezTo>
                    <a:close/>
                    <a:moveTo>
                      <a:pt x="10951" y="9586"/>
                    </a:moveTo>
                    <a:cubicBezTo>
                      <a:pt x="10702" y="9586"/>
                      <a:pt x="10468" y="9630"/>
                      <a:pt x="10258" y="9717"/>
                    </a:cubicBezTo>
                    <a:cubicBezTo>
                      <a:pt x="10219" y="9730"/>
                      <a:pt x="10179" y="9748"/>
                      <a:pt x="10144" y="9765"/>
                    </a:cubicBezTo>
                    <a:cubicBezTo>
                      <a:pt x="9739" y="9953"/>
                      <a:pt x="9411" y="10280"/>
                      <a:pt x="9224" y="10685"/>
                    </a:cubicBezTo>
                    <a:cubicBezTo>
                      <a:pt x="9198" y="10743"/>
                      <a:pt x="9172" y="10807"/>
                      <a:pt x="9149" y="10869"/>
                    </a:cubicBezTo>
                    <a:cubicBezTo>
                      <a:pt x="9084" y="11060"/>
                      <a:pt x="9044" y="11270"/>
                      <a:pt x="9044" y="11489"/>
                    </a:cubicBezTo>
                    <a:cubicBezTo>
                      <a:pt x="9044" y="11729"/>
                      <a:pt x="9089" y="11955"/>
                      <a:pt x="9171" y="12165"/>
                    </a:cubicBezTo>
                    <a:cubicBezTo>
                      <a:pt x="9189" y="12208"/>
                      <a:pt x="9202" y="12257"/>
                      <a:pt x="9228" y="12300"/>
                    </a:cubicBezTo>
                    <a:cubicBezTo>
                      <a:pt x="9415" y="12701"/>
                      <a:pt x="9739" y="13025"/>
                      <a:pt x="10140" y="13212"/>
                    </a:cubicBezTo>
                    <a:cubicBezTo>
                      <a:pt x="10187" y="13238"/>
                      <a:pt x="10236" y="13255"/>
                      <a:pt x="10288" y="13273"/>
                    </a:cubicBezTo>
                    <a:cubicBezTo>
                      <a:pt x="10493" y="13355"/>
                      <a:pt x="10721" y="13396"/>
                      <a:pt x="10951" y="13396"/>
                    </a:cubicBezTo>
                    <a:cubicBezTo>
                      <a:pt x="11165" y="13396"/>
                      <a:pt x="11371" y="13355"/>
                      <a:pt x="11562" y="13295"/>
                    </a:cubicBezTo>
                    <a:cubicBezTo>
                      <a:pt x="11632" y="13269"/>
                      <a:pt x="11693" y="13246"/>
                      <a:pt x="11755" y="13216"/>
                    </a:cubicBezTo>
                    <a:cubicBezTo>
                      <a:pt x="12160" y="13029"/>
                      <a:pt x="12487" y="12701"/>
                      <a:pt x="12675" y="12296"/>
                    </a:cubicBezTo>
                    <a:cubicBezTo>
                      <a:pt x="12692" y="12257"/>
                      <a:pt x="12709" y="12221"/>
                      <a:pt x="12727" y="12178"/>
                    </a:cubicBezTo>
                    <a:cubicBezTo>
                      <a:pt x="12810" y="11963"/>
                      <a:pt x="12853" y="11732"/>
                      <a:pt x="12853" y="11489"/>
                    </a:cubicBezTo>
                    <a:cubicBezTo>
                      <a:pt x="12853" y="11266"/>
                      <a:pt x="12819" y="11056"/>
                      <a:pt x="12748" y="10856"/>
                    </a:cubicBezTo>
                    <a:cubicBezTo>
                      <a:pt x="12727" y="10803"/>
                      <a:pt x="12705" y="10747"/>
                      <a:pt x="12679" y="10694"/>
                    </a:cubicBezTo>
                    <a:cubicBezTo>
                      <a:pt x="12491" y="10280"/>
                      <a:pt x="12160" y="9949"/>
                      <a:pt x="11746" y="9760"/>
                    </a:cubicBezTo>
                    <a:cubicBezTo>
                      <a:pt x="11697" y="9735"/>
                      <a:pt x="11645" y="9717"/>
                      <a:pt x="11592" y="9696"/>
                    </a:cubicBezTo>
                    <a:cubicBezTo>
                      <a:pt x="11397" y="9625"/>
                      <a:pt x="11174" y="9586"/>
                      <a:pt x="10951" y="9586"/>
                    </a:cubicBezTo>
                    <a:close/>
                    <a:moveTo>
                      <a:pt x="113992" y="1685"/>
                    </a:moveTo>
                    <a:cubicBezTo>
                      <a:pt x="118988" y="1685"/>
                      <a:pt x="123055" y="5747"/>
                      <a:pt x="123055" y="10743"/>
                    </a:cubicBezTo>
                    <a:cubicBezTo>
                      <a:pt x="123055" y="15738"/>
                      <a:pt x="118988" y="19805"/>
                      <a:pt x="113992" y="19805"/>
                    </a:cubicBezTo>
                    <a:cubicBezTo>
                      <a:pt x="108997" y="19805"/>
                      <a:pt x="104936" y="15738"/>
                      <a:pt x="104936" y="10743"/>
                    </a:cubicBezTo>
                    <a:cubicBezTo>
                      <a:pt x="104936" y="5747"/>
                      <a:pt x="108997" y="1685"/>
                      <a:pt x="113992" y="1685"/>
                    </a:cubicBezTo>
                    <a:close/>
                    <a:moveTo>
                      <a:pt x="10742" y="2457"/>
                    </a:moveTo>
                    <a:cubicBezTo>
                      <a:pt x="15738" y="2457"/>
                      <a:pt x="19805" y="6524"/>
                      <a:pt x="19805" y="11519"/>
                    </a:cubicBezTo>
                    <a:cubicBezTo>
                      <a:pt x="19805" y="16515"/>
                      <a:pt x="15738" y="20580"/>
                      <a:pt x="10742" y="20580"/>
                    </a:cubicBezTo>
                    <a:cubicBezTo>
                      <a:pt x="5747" y="20580"/>
                      <a:pt x="1680" y="16515"/>
                      <a:pt x="1680" y="11519"/>
                    </a:cubicBezTo>
                    <a:cubicBezTo>
                      <a:pt x="1680" y="6524"/>
                      <a:pt x="5747" y="2457"/>
                      <a:pt x="10742" y="2457"/>
                    </a:cubicBezTo>
                    <a:close/>
                    <a:moveTo>
                      <a:pt x="113992" y="1"/>
                    </a:moveTo>
                    <a:cubicBezTo>
                      <a:pt x="108072" y="1"/>
                      <a:pt x="103250" y="4822"/>
                      <a:pt x="103252" y="10743"/>
                    </a:cubicBezTo>
                    <a:cubicBezTo>
                      <a:pt x="103252" y="16667"/>
                      <a:pt x="108072" y="21489"/>
                      <a:pt x="113992" y="21489"/>
                    </a:cubicBezTo>
                    <a:cubicBezTo>
                      <a:pt x="119918" y="21489"/>
                      <a:pt x="124739" y="16667"/>
                      <a:pt x="124739" y="10743"/>
                    </a:cubicBezTo>
                    <a:cubicBezTo>
                      <a:pt x="124739" y="4822"/>
                      <a:pt x="119918" y="1"/>
                      <a:pt x="113992" y="1"/>
                    </a:cubicBezTo>
                    <a:close/>
                    <a:moveTo>
                      <a:pt x="10742" y="777"/>
                    </a:moveTo>
                    <a:cubicBezTo>
                      <a:pt x="4816" y="777"/>
                      <a:pt x="0" y="5595"/>
                      <a:pt x="0" y="11519"/>
                    </a:cubicBezTo>
                    <a:cubicBezTo>
                      <a:pt x="0" y="17444"/>
                      <a:pt x="4818" y="22261"/>
                      <a:pt x="10742" y="22261"/>
                    </a:cubicBezTo>
                    <a:cubicBezTo>
                      <a:pt x="16667" y="22261"/>
                      <a:pt x="21484" y="17444"/>
                      <a:pt x="21484" y="11519"/>
                    </a:cubicBezTo>
                    <a:cubicBezTo>
                      <a:pt x="21484" y="5595"/>
                      <a:pt x="16667" y="777"/>
                      <a:pt x="10742" y="77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1"/>
              <p:cNvSpPr/>
              <p:nvPr/>
            </p:nvSpPr>
            <p:spPr>
              <a:xfrm>
                <a:off x="1895075" y="3067145"/>
                <a:ext cx="3410744" cy="568061"/>
              </a:xfrm>
              <a:custGeom>
                <a:avLst/>
                <a:gdLst/>
                <a:ahLst/>
                <a:cxnLst/>
                <a:rect l="l" t="t" r="r" b="b"/>
                <a:pathLst>
                  <a:path w="157850" h="26290" extrusionOk="0">
                    <a:moveTo>
                      <a:pt x="155355" y="2881"/>
                    </a:moveTo>
                    <a:cubicBezTo>
                      <a:pt x="155355" y="2881"/>
                      <a:pt x="156659" y="9704"/>
                      <a:pt x="154879" y="15912"/>
                    </a:cubicBezTo>
                    <a:cubicBezTo>
                      <a:pt x="154154" y="18439"/>
                      <a:pt x="152916" y="20865"/>
                      <a:pt x="150870" y="22684"/>
                    </a:cubicBezTo>
                    <a:cubicBezTo>
                      <a:pt x="151070" y="22606"/>
                      <a:pt x="157492" y="19932"/>
                      <a:pt x="157672" y="17697"/>
                    </a:cubicBezTo>
                    <a:cubicBezTo>
                      <a:pt x="157850" y="15429"/>
                      <a:pt x="156170" y="17199"/>
                      <a:pt x="156899" y="11798"/>
                    </a:cubicBezTo>
                    <a:cubicBezTo>
                      <a:pt x="157344" y="8478"/>
                      <a:pt x="156385" y="5076"/>
                      <a:pt x="155359" y="2881"/>
                    </a:cubicBezTo>
                    <a:close/>
                    <a:moveTo>
                      <a:pt x="32335" y="1"/>
                    </a:moveTo>
                    <a:cubicBezTo>
                      <a:pt x="13185" y="1"/>
                      <a:pt x="14547" y="21035"/>
                      <a:pt x="14547" y="21035"/>
                    </a:cubicBezTo>
                    <a:cubicBezTo>
                      <a:pt x="14547" y="21035"/>
                      <a:pt x="12813" y="23877"/>
                      <a:pt x="6552" y="23877"/>
                    </a:cubicBezTo>
                    <a:cubicBezTo>
                      <a:pt x="6500" y="23877"/>
                      <a:pt x="6449" y="23876"/>
                      <a:pt x="6397" y="23876"/>
                    </a:cubicBezTo>
                    <a:lnTo>
                      <a:pt x="6379" y="23876"/>
                    </a:lnTo>
                    <a:cubicBezTo>
                      <a:pt x="5882" y="23831"/>
                      <a:pt x="5401" y="23780"/>
                      <a:pt x="4953" y="23732"/>
                    </a:cubicBezTo>
                    <a:lnTo>
                      <a:pt x="4953" y="23728"/>
                    </a:lnTo>
                    <a:lnTo>
                      <a:pt x="1418" y="13975"/>
                    </a:lnTo>
                    <a:cubicBezTo>
                      <a:pt x="1418" y="13975"/>
                      <a:pt x="0" y="19556"/>
                      <a:pt x="581" y="22810"/>
                    </a:cubicBezTo>
                    <a:cubicBezTo>
                      <a:pt x="581" y="22810"/>
                      <a:pt x="995" y="23235"/>
                      <a:pt x="2295" y="23265"/>
                    </a:cubicBezTo>
                    <a:cubicBezTo>
                      <a:pt x="2295" y="23265"/>
                      <a:pt x="2810" y="25970"/>
                      <a:pt x="3657" y="26135"/>
                    </a:cubicBezTo>
                    <a:cubicBezTo>
                      <a:pt x="4364" y="26278"/>
                      <a:pt x="12988" y="26289"/>
                      <a:pt x="15863" y="26289"/>
                    </a:cubicBezTo>
                    <a:cubicBezTo>
                      <a:pt x="16443" y="26289"/>
                      <a:pt x="16789" y="26289"/>
                      <a:pt x="16789" y="26289"/>
                    </a:cubicBezTo>
                    <a:lnTo>
                      <a:pt x="16937" y="24412"/>
                    </a:lnTo>
                    <a:cubicBezTo>
                      <a:pt x="16937" y="24412"/>
                      <a:pt x="16497" y="20721"/>
                      <a:pt x="17186" y="16375"/>
                    </a:cubicBezTo>
                    <a:cubicBezTo>
                      <a:pt x="18177" y="10136"/>
                      <a:pt x="21497" y="2540"/>
                      <a:pt x="31795" y="2540"/>
                    </a:cubicBezTo>
                    <a:cubicBezTo>
                      <a:pt x="41885" y="2540"/>
                      <a:pt x="45437" y="9748"/>
                      <a:pt x="46632" y="15839"/>
                    </a:cubicBezTo>
                    <a:cubicBezTo>
                      <a:pt x="47509" y="20290"/>
                      <a:pt x="47129" y="24142"/>
                      <a:pt x="47129" y="24142"/>
                    </a:cubicBezTo>
                    <a:lnTo>
                      <a:pt x="119552" y="24142"/>
                    </a:lnTo>
                    <a:cubicBezTo>
                      <a:pt x="119552" y="24142"/>
                      <a:pt x="119172" y="18565"/>
                      <a:pt x="120987" y="13046"/>
                    </a:cubicBezTo>
                    <a:cubicBezTo>
                      <a:pt x="122772" y="7630"/>
                      <a:pt x="126666" y="2270"/>
                      <a:pt x="135112" y="2270"/>
                    </a:cubicBezTo>
                    <a:cubicBezTo>
                      <a:pt x="135129" y="2270"/>
                      <a:pt x="135146" y="2270"/>
                      <a:pt x="135163" y="2270"/>
                    </a:cubicBezTo>
                    <a:cubicBezTo>
                      <a:pt x="144425" y="2296"/>
                      <a:pt x="148260" y="8278"/>
                      <a:pt x="149827" y="13758"/>
                    </a:cubicBezTo>
                    <a:cubicBezTo>
                      <a:pt x="151162" y="18404"/>
                      <a:pt x="150866" y="22688"/>
                      <a:pt x="150866" y="22688"/>
                    </a:cubicBezTo>
                    <a:cubicBezTo>
                      <a:pt x="150866" y="22688"/>
                      <a:pt x="154552" y="558"/>
                      <a:pt x="135594" y="558"/>
                    </a:cubicBezTo>
                    <a:cubicBezTo>
                      <a:pt x="135237" y="558"/>
                      <a:pt x="134873" y="566"/>
                      <a:pt x="134500" y="582"/>
                    </a:cubicBezTo>
                    <a:cubicBezTo>
                      <a:pt x="121750" y="1127"/>
                      <a:pt x="119142" y="10376"/>
                      <a:pt x="118953" y="17122"/>
                    </a:cubicBezTo>
                    <a:lnTo>
                      <a:pt x="118940" y="17122"/>
                    </a:lnTo>
                    <a:cubicBezTo>
                      <a:pt x="118940" y="17122"/>
                      <a:pt x="117559" y="20904"/>
                      <a:pt x="115197" y="20996"/>
                    </a:cubicBezTo>
                    <a:cubicBezTo>
                      <a:pt x="114411" y="21026"/>
                      <a:pt x="106817" y="21037"/>
                      <a:pt x="97042" y="21037"/>
                    </a:cubicBezTo>
                    <a:cubicBezTo>
                      <a:pt x="77492" y="21037"/>
                      <a:pt x="49216" y="20996"/>
                      <a:pt x="49216" y="20996"/>
                    </a:cubicBezTo>
                    <a:cubicBezTo>
                      <a:pt x="49216" y="20996"/>
                      <a:pt x="49351" y="19760"/>
                      <a:pt x="49276" y="17890"/>
                    </a:cubicBezTo>
                    <a:cubicBezTo>
                      <a:pt x="49054" y="12043"/>
                      <a:pt x="46838" y="1"/>
                      <a:pt x="323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1"/>
              <p:cNvSpPr/>
              <p:nvPr/>
            </p:nvSpPr>
            <p:spPr>
              <a:xfrm>
                <a:off x="4242730" y="2819656"/>
                <a:ext cx="143258" cy="160198"/>
              </a:xfrm>
              <a:custGeom>
                <a:avLst/>
                <a:gdLst/>
                <a:ahLst/>
                <a:cxnLst/>
                <a:rect l="l" t="t" r="r" b="b"/>
                <a:pathLst>
                  <a:path w="6630" h="7414" extrusionOk="0">
                    <a:moveTo>
                      <a:pt x="3310" y="2916"/>
                    </a:moveTo>
                    <a:cubicBezTo>
                      <a:pt x="4081" y="2916"/>
                      <a:pt x="4704" y="3657"/>
                      <a:pt x="4704" y="4572"/>
                    </a:cubicBezTo>
                    <a:cubicBezTo>
                      <a:pt x="4705" y="5485"/>
                      <a:pt x="4081" y="6227"/>
                      <a:pt x="3310" y="6227"/>
                    </a:cubicBezTo>
                    <a:cubicBezTo>
                      <a:pt x="2541" y="6227"/>
                      <a:pt x="1917" y="5485"/>
                      <a:pt x="1917" y="4572"/>
                    </a:cubicBezTo>
                    <a:cubicBezTo>
                      <a:pt x="1917" y="3658"/>
                      <a:pt x="2541" y="2916"/>
                      <a:pt x="3310" y="2916"/>
                    </a:cubicBezTo>
                    <a:close/>
                    <a:moveTo>
                      <a:pt x="3310" y="1621"/>
                    </a:moveTo>
                    <a:cubicBezTo>
                      <a:pt x="1982" y="1621"/>
                      <a:pt x="905" y="2722"/>
                      <a:pt x="905" y="4081"/>
                    </a:cubicBezTo>
                    <a:cubicBezTo>
                      <a:pt x="905" y="5440"/>
                      <a:pt x="1982" y="6542"/>
                      <a:pt x="3310" y="6542"/>
                    </a:cubicBezTo>
                    <a:cubicBezTo>
                      <a:pt x="4641" y="6542"/>
                      <a:pt x="5718" y="5440"/>
                      <a:pt x="5718" y="4081"/>
                    </a:cubicBezTo>
                    <a:cubicBezTo>
                      <a:pt x="5718" y="2722"/>
                      <a:pt x="4641" y="1621"/>
                      <a:pt x="3310" y="1621"/>
                    </a:cubicBezTo>
                    <a:close/>
                    <a:moveTo>
                      <a:pt x="3315" y="434"/>
                    </a:moveTo>
                    <a:cubicBezTo>
                      <a:pt x="4928" y="434"/>
                      <a:pt x="6241" y="1903"/>
                      <a:pt x="6241" y="3707"/>
                    </a:cubicBezTo>
                    <a:cubicBezTo>
                      <a:pt x="6241" y="5511"/>
                      <a:pt x="4928" y="6979"/>
                      <a:pt x="3315" y="6979"/>
                    </a:cubicBezTo>
                    <a:cubicBezTo>
                      <a:pt x="1701" y="6979"/>
                      <a:pt x="388" y="5511"/>
                      <a:pt x="388" y="3707"/>
                    </a:cubicBezTo>
                    <a:cubicBezTo>
                      <a:pt x="388" y="1903"/>
                      <a:pt x="1701" y="434"/>
                      <a:pt x="3315" y="434"/>
                    </a:cubicBezTo>
                    <a:close/>
                    <a:moveTo>
                      <a:pt x="3315" y="0"/>
                    </a:moveTo>
                    <a:cubicBezTo>
                      <a:pt x="1487" y="0"/>
                      <a:pt x="0" y="1662"/>
                      <a:pt x="0" y="3707"/>
                    </a:cubicBezTo>
                    <a:cubicBezTo>
                      <a:pt x="0" y="5751"/>
                      <a:pt x="1487" y="7413"/>
                      <a:pt x="3315" y="7413"/>
                    </a:cubicBezTo>
                    <a:cubicBezTo>
                      <a:pt x="5142" y="7413"/>
                      <a:pt x="6629" y="5751"/>
                      <a:pt x="6629" y="3707"/>
                    </a:cubicBezTo>
                    <a:cubicBezTo>
                      <a:pt x="6629" y="1662"/>
                      <a:pt x="5142" y="0"/>
                      <a:pt x="33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1"/>
              <p:cNvSpPr/>
              <p:nvPr/>
            </p:nvSpPr>
            <p:spPr>
              <a:xfrm>
                <a:off x="2282577" y="3148222"/>
                <a:ext cx="2841926" cy="627698"/>
              </a:xfrm>
              <a:custGeom>
                <a:avLst/>
                <a:gdLst/>
                <a:ahLst/>
                <a:cxnLst/>
                <a:rect l="l" t="t" r="r" b="b"/>
                <a:pathLst>
                  <a:path w="131525" h="29050" extrusionOk="0">
                    <a:moveTo>
                      <a:pt x="117387" y="3396"/>
                    </a:moveTo>
                    <a:cubicBezTo>
                      <a:pt x="123313" y="3396"/>
                      <a:pt x="128134" y="8217"/>
                      <a:pt x="128134" y="14138"/>
                    </a:cubicBezTo>
                    <a:cubicBezTo>
                      <a:pt x="128134" y="20062"/>
                      <a:pt x="123313" y="24884"/>
                      <a:pt x="117387" y="24884"/>
                    </a:cubicBezTo>
                    <a:cubicBezTo>
                      <a:pt x="111467" y="24884"/>
                      <a:pt x="106645" y="20062"/>
                      <a:pt x="106645" y="14138"/>
                    </a:cubicBezTo>
                    <a:cubicBezTo>
                      <a:pt x="106645" y="8217"/>
                      <a:pt x="111467" y="3396"/>
                      <a:pt x="117387" y="3396"/>
                    </a:cubicBezTo>
                    <a:close/>
                    <a:moveTo>
                      <a:pt x="14137" y="4172"/>
                    </a:moveTo>
                    <a:cubicBezTo>
                      <a:pt x="20062" y="4172"/>
                      <a:pt x="24879" y="8990"/>
                      <a:pt x="24879" y="14914"/>
                    </a:cubicBezTo>
                    <a:cubicBezTo>
                      <a:pt x="24879" y="20839"/>
                      <a:pt x="20062" y="25656"/>
                      <a:pt x="14137" y="25656"/>
                    </a:cubicBezTo>
                    <a:cubicBezTo>
                      <a:pt x="8213" y="25656"/>
                      <a:pt x="3395" y="20839"/>
                      <a:pt x="3395" y="14914"/>
                    </a:cubicBezTo>
                    <a:cubicBezTo>
                      <a:pt x="3395" y="8990"/>
                      <a:pt x="8213" y="4172"/>
                      <a:pt x="14137" y="4172"/>
                    </a:cubicBezTo>
                    <a:close/>
                    <a:moveTo>
                      <a:pt x="117387" y="1"/>
                    </a:moveTo>
                    <a:cubicBezTo>
                      <a:pt x="111167" y="1"/>
                      <a:pt x="105888" y="4020"/>
                      <a:pt x="103998" y="9604"/>
                    </a:cubicBezTo>
                    <a:cubicBezTo>
                      <a:pt x="103518" y="11026"/>
                      <a:pt x="103256" y="12549"/>
                      <a:pt x="103256" y="14138"/>
                    </a:cubicBezTo>
                    <a:cubicBezTo>
                      <a:pt x="103256" y="21943"/>
                      <a:pt x="109582" y="28273"/>
                      <a:pt x="117387" y="28273"/>
                    </a:cubicBezTo>
                    <a:cubicBezTo>
                      <a:pt x="125197" y="28273"/>
                      <a:pt x="131524" y="21943"/>
                      <a:pt x="131524" y="14138"/>
                    </a:cubicBezTo>
                    <a:cubicBezTo>
                      <a:pt x="131524" y="12793"/>
                      <a:pt x="131336" y="11497"/>
                      <a:pt x="130988" y="10268"/>
                    </a:cubicBezTo>
                    <a:cubicBezTo>
                      <a:pt x="129307" y="4342"/>
                      <a:pt x="123854" y="1"/>
                      <a:pt x="117387" y="1"/>
                    </a:cubicBezTo>
                    <a:close/>
                    <a:moveTo>
                      <a:pt x="14137" y="777"/>
                    </a:moveTo>
                    <a:cubicBezTo>
                      <a:pt x="7065" y="777"/>
                      <a:pt x="1201" y="5978"/>
                      <a:pt x="163" y="12759"/>
                    </a:cubicBezTo>
                    <a:cubicBezTo>
                      <a:pt x="58" y="13462"/>
                      <a:pt x="0" y="14181"/>
                      <a:pt x="0" y="14914"/>
                    </a:cubicBezTo>
                    <a:cubicBezTo>
                      <a:pt x="0" y="22720"/>
                      <a:pt x="6332" y="29050"/>
                      <a:pt x="14137" y="29050"/>
                    </a:cubicBezTo>
                    <a:cubicBezTo>
                      <a:pt x="21943" y="29050"/>
                      <a:pt x="28273" y="22720"/>
                      <a:pt x="28273" y="14914"/>
                    </a:cubicBezTo>
                    <a:cubicBezTo>
                      <a:pt x="28273" y="13994"/>
                      <a:pt x="28187" y="13091"/>
                      <a:pt x="28015" y="12218"/>
                    </a:cubicBezTo>
                    <a:cubicBezTo>
                      <a:pt x="26759" y="5704"/>
                      <a:pt x="21022" y="777"/>
                      <a:pt x="14137" y="777"/>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4" name="Google Shape;564;p11"/>
            <p:cNvSpPr/>
            <p:nvPr/>
          </p:nvSpPr>
          <p:spPr>
            <a:xfrm>
              <a:off x="6168158" y="3390200"/>
              <a:ext cx="2478729" cy="17292"/>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5" name="Google Shape;565;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orld EV (Electric Vehicles) Day by Slidesgo">
  <a:themeElements>
    <a:clrScheme name="Simple Light">
      <a:dk1>
        <a:srgbClr val="3F5A42"/>
      </a:dk1>
      <a:lt1>
        <a:srgbClr val="1B667A"/>
      </a:lt1>
      <a:dk2>
        <a:srgbClr val="FD7964"/>
      </a:dk2>
      <a:lt2>
        <a:srgbClr val="718A1D"/>
      </a:lt2>
      <a:accent1>
        <a:srgbClr val="CCCA69"/>
      </a:accent1>
      <a:accent2>
        <a:srgbClr val="F8D304"/>
      </a:accent2>
      <a:accent3>
        <a:srgbClr val="9DA6EC"/>
      </a:accent3>
      <a:accent4>
        <a:srgbClr val="D2D6FF"/>
      </a:accent4>
      <a:accent5>
        <a:srgbClr val="E8EBE5"/>
      </a:accent5>
      <a:accent6>
        <a:srgbClr val="FFFFFF"/>
      </a:accent6>
      <a:hlink>
        <a:srgbClr val="3436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1281</Words>
  <Application>Microsoft Office PowerPoint</Application>
  <PresentationFormat>‫הצגה על המסך (16:9)</PresentationFormat>
  <Paragraphs>238</Paragraphs>
  <Slides>28</Slides>
  <Notes>28</Notes>
  <HiddenSlides>0</HiddenSlides>
  <MMClips>1</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28</vt:i4>
      </vt:variant>
    </vt:vector>
  </HeadingPairs>
  <TitlesOfParts>
    <vt:vector size="37" baseType="lpstr">
      <vt:lpstr>Montserrat ExtraBold</vt:lpstr>
      <vt:lpstr>Josefin Sans</vt:lpstr>
      <vt:lpstr>Pangolin</vt:lpstr>
      <vt:lpstr>Arial</vt:lpstr>
      <vt:lpstr>Nanum Gothic</vt:lpstr>
      <vt:lpstr>Open Sans</vt:lpstr>
      <vt:lpstr>Calibri</vt:lpstr>
      <vt:lpstr>Montserrat</vt:lpstr>
      <vt:lpstr>World EV (Electric Vehicles) Day by Slidesgo</vt:lpstr>
      <vt:lpstr>Capstone Project Phase B Choosing Best Fit Framework For Web Application “EVolve”</vt:lpstr>
      <vt:lpstr>Presentation content</vt:lpstr>
      <vt:lpstr>Background </vt:lpstr>
      <vt:lpstr>Background</vt:lpstr>
      <vt:lpstr>02</vt:lpstr>
      <vt:lpstr>Solution</vt:lpstr>
      <vt:lpstr>React &amp; Preact</vt:lpstr>
      <vt:lpstr>Bootstrap &amp; Tailwind</vt:lpstr>
      <vt:lpstr>Mapbox &amp; Open Charge Map APIs</vt:lpstr>
      <vt:lpstr>03</vt:lpstr>
      <vt:lpstr>System’s architecture</vt:lpstr>
      <vt:lpstr>Package Diagram</vt:lpstr>
      <vt:lpstr>Activity Diagram</vt:lpstr>
      <vt:lpstr>Verification plan </vt:lpstr>
      <vt:lpstr>Verification plan </vt:lpstr>
      <vt:lpstr>Functional Tests</vt:lpstr>
      <vt:lpstr>Functional Tests</vt:lpstr>
      <vt:lpstr>Functional Tests</vt:lpstr>
      <vt:lpstr>Performance Tests </vt:lpstr>
      <vt:lpstr>Performance Tests </vt:lpstr>
      <vt:lpstr>Performance Tests </vt:lpstr>
      <vt:lpstr>Performance Tests</vt:lpstr>
      <vt:lpstr>05</vt:lpstr>
      <vt:lpstr>Demonstration</vt:lpstr>
      <vt:lpstr>06</vt:lpstr>
      <vt:lpstr>Challenges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B Choosing Best Fit Framework For Web Application “EVolve”</dc:title>
  <dc:creator>Daniel Ben David</dc:creator>
  <cp:lastModifiedBy>דניאל משה בן דוד</cp:lastModifiedBy>
  <cp:revision>3</cp:revision>
  <cp:lastPrinted>2024-05-03T10:26:05Z</cp:lastPrinted>
  <dcterms:modified xsi:type="dcterms:W3CDTF">2024-05-06T07:39:41Z</dcterms:modified>
</cp:coreProperties>
</file>